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69" r:id="rId2"/>
    <p:sldId id="417" r:id="rId3"/>
    <p:sldId id="418" r:id="rId4"/>
    <p:sldId id="420" r:id="rId5"/>
    <p:sldId id="421" r:id="rId6"/>
    <p:sldId id="305" r:id="rId7"/>
    <p:sldId id="352" r:id="rId8"/>
    <p:sldId id="434" r:id="rId9"/>
    <p:sldId id="435" r:id="rId10"/>
    <p:sldId id="437" r:id="rId11"/>
    <p:sldId id="397" r:id="rId12"/>
    <p:sldId id="398" r:id="rId13"/>
    <p:sldId id="426" r:id="rId14"/>
    <p:sldId id="427" r:id="rId15"/>
    <p:sldId id="429" r:id="rId16"/>
    <p:sldId id="438" r:id="rId17"/>
    <p:sldId id="431" r:id="rId18"/>
  </p:sldIdLst>
  <p:sldSz cx="9144000" cy="6858000" type="screen4x3"/>
  <p:notesSz cx="6858000" cy="9144000"/>
  <p:defaultTextStyle>
    <a:defPPr>
      <a:defRPr lang="en-US"/>
    </a:defPPr>
    <a:lvl1pPr marL="0" algn="l" defTabSz="914342" rtl="0" eaLnBrk="1" latinLnBrk="0" hangingPunct="1">
      <a:defRPr sz="1800" kern="1200">
        <a:solidFill>
          <a:schemeClr val="tx1"/>
        </a:solidFill>
        <a:latin typeface="+mn-lt"/>
        <a:ea typeface="+mn-ea"/>
        <a:cs typeface="+mn-cs"/>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2" algn="l" defTabSz="914342" rtl="0" eaLnBrk="1" latinLnBrk="0" hangingPunct="1">
      <a:defRPr sz="1800" kern="1200">
        <a:solidFill>
          <a:schemeClr val="tx1"/>
        </a:solidFill>
        <a:latin typeface="+mn-lt"/>
        <a:ea typeface="+mn-ea"/>
        <a:cs typeface="+mn-cs"/>
      </a:defRPr>
    </a:lvl4pPr>
    <a:lvl5pPr marL="1828683" algn="l" defTabSz="914342" rtl="0" eaLnBrk="1" latinLnBrk="0" hangingPunct="1">
      <a:defRPr sz="1800" kern="1200">
        <a:solidFill>
          <a:schemeClr val="tx1"/>
        </a:solidFill>
        <a:latin typeface="+mn-lt"/>
        <a:ea typeface="+mn-ea"/>
        <a:cs typeface="+mn-cs"/>
      </a:defRPr>
    </a:lvl5pPr>
    <a:lvl6pPr marL="2285854" algn="l" defTabSz="914342" rtl="0" eaLnBrk="1" latinLnBrk="0" hangingPunct="1">
      <a:defRPr sz="1800" kern="1200">
        <a:solidFill>
          <a:schemeClr val="tx1"/>
        </a:solidFill>
        <a:latin typeface="+mn-lt"/>
        <a:ea typeface="+mn-ea"/>
        <a:cs typeface="+mn-cs"/>
      </a:defRPr>
    </a:lvl6pPr>
    <a:lvl7pPr marL="2743025" algn="l" defTabSz="914342" rtl="0" eaLnBrk="1" latinLnBrk="0" hangingPunct="1">
      <a:defRPr sz="1800" kern="1200">
        <a:solidFill>
          <a:schemeClr val="tx1"/>
        </a:solidFill>
        <a:latin typeface="+mn-lt"/>
        <a:ea typeface="+mn-ea"/>
        <a:cs typeface="+mn-cs"/>
      </a:defRPr>
    </a:lvl7pPr>
    <a:lvl8pPr marL="3200196" algn="l" defTabSz="914342" rtl="0" eaLnBrk="1" latinLnBrk="0" hangingPunct="1">
      <a:defRPr sz="1800" kern="1200">
        <a:solidFill>
          <a:schemeClr val="tx1"/>
        </a:solidFill>
        <a:latin typeface="+mn-lt"/>
        <a:ea typeface="+mn-ea"/>
        <a:cs typeface="+mn-cs"/>
      </a:defRPr>
    </a:lvl8pPr>
    <a:lvl9pPr marL="3657366" algn="l" defTabSz="914342"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36E"/>
    <a:srgbClr val="0D0D0D"/>
    <a:srgbClr val="FFFFFF"/>
    <a:srgbClr val="B22930"/>
    <a:srgbClr val="32427A"/>
  </p:clrMru>
  <p:extLst>
    <p:ext uri="{E76CE94A-603C-4142-B9EB-6D1370010A27}">
      <p14:discardImageEditData xmlns="" xmlns:p14="http://schemas.microsoft.com/office/powerpoint/2010/main" xmlns:mv="urn:schemas-microsoft-com:mac:vml" xmlns:mc="http://schemas.openxmlformats.org/markup-compatibility/2006" val="0"/>
    </p:ext>
    <p:ext uri="{D31A062A-798A-4329-ABDD-BBA856620510}">
      <p14:defaultImageDpi xmlns=""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72" autoAdjust="0"/>
    <p:restoredTop sz="94660"/>
  </p:normalViewPr>
  <p:slideViewPr>
    <p:cSldViewPr>
      <p:cViewPr varScale="1">
        <p:scale>
          <a:sx n="31" d="100"/>
          <a:sy n="31" d="100"/>
        </p:scale>
        <p:origin x="-662"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9"/>
  <c:chart>
    <c:plotArea>
      <c:layout>
        <c:manualLayout>
          <c:layoutTarget val="inner"/>
          <c:xMode val="edge"/>
          <c:yMode val="edge"/>
          <c:x val="0.15276197506561701"/>
          <c:y val="5.9212890055409813E-2"/>
          <c:w val="0.62237860892388519"/>
          <c:h val="0.76420997375328115"/>
        </c:manualLayout>
      </c:layout>
      <c:barChart>
        <c:barDir val="col"/>
        <c:grouping val="stacked"/>
        <c:ser>
          <c:idx val="0"/>
          <c:order val="0"/>
          <c:tx>
            <c:strRef>
              <c:f>Sheet1!$B$1</c:f>
              <c:strCache>
                <c:ptCount val="1"/>
                <c:pt idx="0">
                  <c:v>Fatalities </c:v>
                </c:pt>
              </c:strCache>
            </c:strRef>
          </c:tx>
          <c:cat>
            <c:numRef>
              <c:f>Sheet1!$A$2:$A$6</c:f>
              <c:numCache>
                <c:formatCode>General</c:formatCode>
                <c:ptCount val="5"/>
                <c:pt idx="0">
                  <c:v>2008</c:v>
                </c:pt>
                <c:pt idx="1">
                  <c:v>2009</c:v>
                </c:pt>
                <c:pt idx="2">
                  <c:v>2010</c:v>
                </c:pt>
                <c:pt idx="3">
                  <c:v>2011</c:v>
                </c:pt>
                <c:pt idx="4">
                  <c:v>2012</c:v>
                </c:pt>
              </c:numCache>
            </c:numRef>
          </c:cat>
          <c:val>
            <c:numRef>
              <c:f>Sheet1!$B$2:$B$6</c:f>
              <c:numCache>
                <c:formatCode>General</c:formatCode>
                <c:ptCount val="5"/>
                <c:pt idx="0">
                  <c:v>8892</c:v>
                </c:pt>
                <c:pt idx="1">
                  <c:v>8839</c:v>
                </c:pt>
                <c:pt idx="2">
                  <c:v>7666</c:v>
                </c:pt>
                <c:pt idx="3">
                  <c:v>8153</c:v>
                </c:pt>
                <c:pt idx="4">
                  <c:v>11098</c:v>
                </c:pt>
              </c:numCache>
            </c:numRef>
          </c:val>
        </c:ser>
        <c:ser>
          <c:idx val="1"/>
          <c:order val="1"/>
          <c:tx>
            <c:strRef>
              <c:f>Sheet1!$C$1</c:f>
              <c:strCache>
                <c:ptCount val="1"/>
                <c:pt idx="0">
                  <c:v>Incidents</c:v>
                </c:pt>
              </c:strCache>
            </c:strRef>
          </c:tx>
          <c:cat>
            <c:numRef>
              <c:f>Sheet1!$A$2:$A$6</c:f>
              <c:numCache>
                <c:formatCode>General</c:formatCode>
                <c:ptCount val="5"/>
                <c:pt idx="0">
                  <c:v>2008</c:v>
                </c:pt>
                <c:pt idx="1">
                  <c:v>2009</c:v>
                </c:pt>
                <c:pt idx="2">
                  <c:v>2010</c:v>
                </c:pt>
                <c:pt idx="3">
                  <c:v>2011</c:v>
                </c:pt>
                <c:pt idx="4">
                  <c:v>2012</c:v>
                </c:pt>
              </c:numCache>
            </c:numRef>
          </c:cat>
          <c:val>
            <c:numRef>
              <c:f>Sheet1!$C$2:$C$6</c:f>
              <c:numCache>
                <c:formatCode>General</c:formatCode>
                <c:ptCount val="5"/>
                <c:pt idx="0">
                  <c:v>2194</c:v>
                </c:pt>
                <c:pt idx="1">
                  <c:v>2156</c:v>
                </c:pt>
                <c:pt idx="2">
                  <c:v>2155</c:v>
                </c:pt>
                <c:pt idx="3">
                  <c:v>2513</c:v>
                </c:pt>
                <c:pt idx="4">
                  <c:v>6771</c:v>
                </c:pt>
              </c:numCache>
            </c:numRef>
          </c:val>
        </c:ser>
        <c:overlap val="100"/>
        <c:axId val="78944128"/>
        <c:axId val="78945664"/>
      </c:barChart>
      <c:catAx>
        <c:axId val="78944128"/>
        <c:scaling>
          <c:orientation val="minMax"/>
        </c:scaling>
        <c:axPos val="b"/>
        <c:numFmt formatCode="General" sourceLinked="1"/>
        <c:tickLblPos val="nextTo"/>
        <c:crossAx val="78945664"/>
        <c:crosses val="autoZero"/>
        <c:auto val="1"/>
        <c:lblAlgn val="ctr"/>
        <c:lblOffset val="100"/>
      </c:catAx>
      <c:valAx>
        <c:axId val="78945664"/>
        <c:scaling>
          <c:orientation val="minMax"/>
        </c:scaling>
        <c:axPos val="l"/>
        <c:majorGridlines/>
        <c:numFmt formatCode="General" sourceLinked="1"/>
        <c:tickLblPos val="nextTo"/>
        <c:crossAx val="78944128"/>
        <c:crosses val="autoZero"/>
        <c:crossBetween val="between"/>
      </c:valAx>
    </c:plotArea>
    <c:legend>
      <c:legendPos val="r"/>
      <c:layout/>
    </c:legend>
    <c:plotVisOnly val="1"/>
    <c:dispBlanksAs val="gap"/>
  </c:chart>
  <c:txPr>
    <a:bodyPr/>
    <a:lstStyle/>
    <a:p>
      <a:pPr>
        <a:defRPr sz="1800"/>
      </a:pPr>
      <a:endParaRPr lang="en-US"/>
    </a:p>
  </c:txPr>
  <c:externalData r:id="rId1"/>
</c:chartSpace>
</file>

<file path=ppt/diagrams/_rels/data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2" Type="http://schemas.openxmlformats.org/officeDocument/2006/relationships/image" Target="../media/image521.png"/><Relationship Id="rId1" Type="http://schemas.openxmlformats.org/officeDocument/2006/relationships/image" Target="../media/image511.png"/></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D60F9A-1C14-43D3-A66F-909FA53E9213}" type="doc">
      <dgm:prSet loTypeId="urn:microsoft.com/office/officeart/2005/8/layout/hList7#6" loCatId="relationship" qsTypeId="urn:microsoft.com/office/officeart/2005/8/quickstyle/simple4" qsCatId="simple" csTypeId="urn:microsoft.com/office/officeart/2005/8/colors/accent5_5" csCatId="accent5" phldr="1"/>
      <dgm:spPr/>
    </dgm:pt>
    <dgm:pt modelId="{5AE5BA8E-9255-4030-981C-40DE5E5BD844}">
      <dgm:prSet phldrT="[Text]"/>
      <dgm:spPr>
        <a:solidFill>
          <a:schemeClr val="bg1">
            <a:lumMod val="50000"/>
          </a:schemeClr>
        </a:solidFill>
      </dgm:spPr>
      <dgm:t>
        <a:bodyPr/>
        <a:lstStyle/>
        <a:p>
          <a:r>
            <a:rPr lang="en-US" b="1" dirty="0" smtClean="0">
              <a:latin typeface="+mj-lt"/>
            </a:rPr>
            <a:t>Advances in mobile technologies give terrorists a tactical advantage that could be difficult to corral, experts say. (AP Photo/Elaine Thompson)</a:t>
          </a:r>
          <a:endParaRPr lang="en-US" dirty="0"/>
        </a:p>
      </dgm:t>
    </dgm:pt>
    <dgm:pt modelId="{CBEAF132-03C0-4085-9A78-9433E1BC8D1D}" type="parTrans" cxnId="{90C42DA1-06E4-45D2-844D-FA1270FBA672}">
      <dgm:prSet/>
      <dgm:spPr/>
      <dgm:t>
        <a:bodyPr/>
        <a:lstStyle/>
        <a:p>
          <a:endParaRPr lang="en-US"/>
        </a:p>
      </dgm:t>
    </dgm:pt>
    <dgm:pt modelId="{1A76ECF9-1640-4C08-9097-BD1F21FE4E7E}" type="sibTrans" cxnId="{90C42DA1-06E4-45D2-844D-FA1270FBA672}">
      <dgm:prSet/>
      <dgm:spPr/>
      <dgm:t>
        <a:bodyPr/>
        <a:lstStyle/>
        <a:p>
          <a:endParaRPr lang="en-US"/>
        </a:p>
      </dgm:t>
    </dgm:pt>
    <dgm:pt modelId="{0272F5F7-0C67-49D7-B2DD-593F74EE7F11}">
      <dgm:prSet phldrT="[Text]"/>
      <dgm:spPr>
        <a:solidFill>
          <a:schemeClr val="bg1">
            <a:lumMod val="50000"/>
          </a:schemeClr>
        </a:solidFill>
      </dgm:spPr>
      <dgm:t>
        <a:bodyPr/>
        <a:lstStyle/>
        <a:p>
          <a:r>
            <a:rPr lang="en-US" b="1" dirty="0" smtClean="0"/>
            <a:t>MUMBAI, India — Terrorists … stunned authorities with their use of sophisticated weaponry &amp; their comfort with modern technology...</a:t>
          </a:r>
          <a:endParaRPr lang="en-US" dirty="0"/>
        </a:p>
      </dgm:t>
    </dgm:pt>
    <dgm:pt modelId="{E5AC85CA-0661-4244-960A-CA389BC4F651}" type="parTrans" cxnId="{42C4829F-5D63-40F3-A1F0-CDE58E9A1455}">
      <dgm:prSet/>
      <dgm:spPr/>
      <dgm:t>
        <a:bodyPr/>
        <a:lstStyle/>
        <a:p>
          <a:endParaRPr lang="en-US"/>
        </a:p>
      </dgm:t>
    </dgm:pt>
    <dgm:pt modelId="{C4DFD6C1-01CF-46E3-ABE9-2C5F55687E86}" type="sibTrans" cxnId="{42C4829F-5D63-40F3-A1F0-CDE58E9A1455}">
      <dgm:prSet/>
      <dgm:spPr/>
      <dgm:t>
        <a:bodyPr/>
        <a:lstStyle/>
        <a:p>
          <a:endParaRPr lang="en-US"/>
        </a:p>
      </dgm:t>
    </dgm:pt>
    <dgm:pt modelId="{77DE520C-8648-4024-8DEF-D1A86443F061}" type="pres">
      <dgm:prSet presAssocID="{B7D60F9A-1C14-43D3-A66F-909FA53E9213}" presName="Name0" presStyleCnt="0">
        <dgm:presLayoutVars>
          <dgm:dir/>
          <dgm:resizeHandles val="exact"/>
        </dgm:presLayoutVars>
      </dgm:prSet>
      <dgm:spPr/>
    </dgm:pt>
    <dgm:pt modelId="{71A22066-B94F-487A-AF86-DE2C6E5E84CB}" type="pres">
      <dgm:prSet presAssocID="{B7D60F9A-1C14-43D3-A66F-909FA53E9213}" presName="fgShape" presStyleLbl="fgShp" presStyleIdx="0" presStyleCnt="1"/>
      <dgm:spPr/>
    </dgm:pt>
    <dgm:pt modelId="{48717629-F907-472C-BC81-8F79DAA9D787}" type="pres">
      <dgm:prSet presAssocID="{B7D60F9A-1C14-43D3-A66F-909FA53E9213}" presName="linComp" presStyleCnt="0"/>
      <dgm:spPr/>
    </dgm:pt>
    <dgm:pt modelId="{2ABB7EC7-4360-47F5-A274-9BB4223007C7}" type="pres">
      <dgm:prSet presAssocID="{5AE5BA8E-9255-4030-981C-40DE5E5BD844}" presName="compNode" presStyleCnt="0"/>
      <dgm:spPr/>
    </dgm:pt>
    <dgm:pt modelId="{578EA44A-5154-4A87-9D5C-7C556387E485}" type="pres">
      <dgm:prSet presAssocID="{5AE5BA8E-9255-4030-981C-40DE5E5BD844}" presName="bkgdShape" presStyleLbl="node1" presStyleIdx="0" presStyleCnt="2"/>
      <dgm:spPr/>
      <dgm:t>
        <a:bodyPr/>
        <a:lstStyle/>
        <a:p>
          <a:endParaRPr lang="en-US"/>
        </a:p>
      </dgm:t>
    </dgm:pt>
    <dgm:pt modelId="{C1D7F5DD-7A74-4025-9229-5996F07FE66C}" type="pres">
      <dgm:prSet presAssocID="{5AE5BA8E-9255-4030-981C-40DE5E5BD844}" presName="nodeTx" presStyleLbl="node1" presStyleIdx="0" presStyleCnt="2">
        <dgm:presLayoutVars>
          <dgm:bulletEnabled val="1"/>
        </dgm:presLayoutVars>
      </dgm:prSet>
      <dgm:spPr/>
      <dgm:t>
        <a:bodyPr/>
        <a:lstStyle/>
        <a:p>
          <a:endParaRPr lang="en-US"/>
        </a:p>
      </dgm:t>
    </dgm:pt>
    <dgm:pt modelId="{D4517DFF-9F25-44CA-8119-995EE20FFE0F}" type="pres">
      <dgm:prSet presAssocID="{5AE5BA8E-9255-4030-981C-40DE5E5BD844}" presName="invisiNode" presStyleLbl="node1" presStyleIdx="0" presStyleCnt="2"/>
      <dgm:spPr/>
    </dgm:pt>
    <dgm:pt modelId="{1CFA1E13-D3FC-4434-B779-A25838A97E36}" type="pres">
      <dgm:prSet presAssocID="{5AE5BA8E-9255-4030-981C-40DE5E5BD844}" presName="imagNode" presStyleLbl="fgImgPlace1" presStyleIdx="0" presStyleCnt="2" custScaleX="120220" custScaleY="120220"/>
      <dgm:spPr>
        <a:blipFill rotWithShape="0">
          <a:blip xmlns:r="http://schemas.openxmlformats.org/officeDocument/2006/relationships" r:embed="rId1"/>
          <a:stretch>
            <a:fillRect/>
          </a:stretch>
        </a:blipFill>
      </dgm:spPr>
    </dgm:pt>
    <dgm:pt modelId="{2FA162DB-088D-48DF-937D-6845BFF90B20}" type="pres">
      <dgm:prSet presAssocID="{1A76ECF9-1640-4C08-9097-BD1F21FE4E7E}" presName="sibTrans" presStyleLbl="sibTrans2D1" presStyleIdx="0" presStyleCnt="0"/>
      <dgm:spPr/>
      <dgm:t>
        <a:bodyPr/>
        <a:lstStyle/>
        <a:p>
          <a:endParaRPr lang="en-US"/>
        </a:p>
      </dgm:t>
    </dgm:pt>
    <dgm:pt modelId="{BE78C4CF-284C-41F1-988B-D7E8C46D6BB9}" type="pres">
      <dgm:prSet presAssocID="{0272F5F7-0C67-49D7-B2DD-593F74EE7F11}" presName="compNode" presStyleCnt="0"/>
      <dgm:spPr/>
    </dgm:pt>
    <dgm:pt modelId="{372D69C7-C5E8-4E38-83F8-6E2331C9D07B}" type="pres">
      <dgm:prSet presAssocID="{0272F5F7-0C67-49D7-B2DD-593F74EE7F11}" presName="bkgdShape" presStyleLbl="node1" presStyleIdx="1" presStyleCnt="2"/>
      <dgm:spPr/>
      <dgm:t>
        <a:bodyPr/>
        <a:lstStyle/>
        <a:p>
          <a:endParaRPr lang="en-US"/>
        </a:p>
      </dgm:t>
    </dgm:pt>
    <dgm:pt modelId="{4B83D91C-7E27-4BBD-AB2D-E09F0C45B4E6}" type="pres">
      <dgm:prSet presAssocID="{0272F5F7-0C67-49D7-B2DD-593F74EE7F11}" presName="nodeTx" presStyleLbl="node1" presStyleIdx="1" presStyleCnt="2">
        <dgm:presLayoutVars>
          <dgm:bulletEnabled val="1"/>
        </dgm:presLayoutVars>
      </dgm:prSet>
      <dgm:spPr/>
      <dgm:t>
        <a:bodyPr/>
        <a:lstStyle/>
        <a:p>
          <a:endParaRPr lang="en-US"/>
        </a:p>
      </dgm:t>
    </dgm:pt>
    <dgm:pt modelId="{6D554270-72C7-4691-BA48-14DB7DC0FC8E}" type="pres">
      <dgm:prSet presAssocID="{0272F5F7-0C67-49D7-B2DD-593F74EE7F11}" presName="invisiNode" presStyleLbl="node1" presStyleIdx="1" presStyleCnt="2"/>
      <dgm:spPr/>
    </dgm:pt>
    <dgm:pt modelId="{A8BAC5E9-E91E-4982-9B8C-21D0BEDF5236}" type="pres">
      <dgm:prSet presAssocID="{0272F5F7-0C67-49D7-B2DD-593F74EE7F11}" presName="imagNode" presStyleLbl="fgImgPlace1" presStyleIdx="1" presStyleCnt="2" custScaleX="120220" custScaleY="120220"/>
      <dgm:spPr>
        <a:blipFill rotWithShape="0">
          <a:blip xmlns:r="http://schemas.openxmlformats.org/officeDocument/2006/relationships" r:embed="rId2"/>
          <a:stretch>
            <a:fillRect/>
          </a:stretch>
        </a:blipFill>
      </dgm:spPr>
    </dgm:pt>
  </dgm:ptLst>
  <dgm:cxnLst>
    <dgm:cxn modelId="{42C4829F-5D63-40F3-A1F0-CDE58E9A1455}" srcId="{B7D60F9A-1C14-43D3-A66F-909FA53E9213}" destId="{0272F5F7-0C67-49D7-B2DD-593F74EE7F11}" srcOrd="1" destOrd="0" parTransId="{E5AC85CA-0661-4244-960A-CA389BC4F651}" sibTransId="{C4DFD6C1-01CF-46E3-ABE9-2C5F55687E86}"/>
    <dgm:cxn modelId="{58390B73-0E1D-4E4B-8678-1E8D1FE8D967}" type="presOf" srcId="{B7D60F9A-1C14-43D3-A66F-909FA53E9213}" destId="{77DE520C-8648-4024-8DEF-D1A86443F061}" srcOrd="0" destOrd="0" presId="urn:microsoft.com/office/officeart/2005/8/layout/hList7#6"/>
    <dgm:cxn modelId="{7F858901-D379-0848-A0E6-E2D9998746DE}" type="presOf" srcId="{1A76ECF9-1640-4C08-9097-BD1F21FE4E7E}" destId="{2FA162DB-088D-48DF-937D-6845BFF90B20}" srcOrd="0" destOrd="0" presId="urn:microsoft.com/office/officeart/2005/8/layout/hList7#6"/>
    <dgm:cxn modelId="{D8EB4C84-FC17-C649-8600-88C4472470C4}" type="presOf" srcId="{5AE5BA8E-9255-4030-981C-40DE5E5BD844}" destId="{578EA44A-5154-4A87-9D5C-7C556387E485}" srcOrd="0" destOrd="0" presId="urn:microsoft.com/office/officeart/2005/8/layout/hList7#6"/>
    <dgm:cxn modelId="{90C42DA1-06E4-45D2-844D-FA1270FBA672}" srcId="{B7D60F9A-1C14-43D3-A66F-909FA53E9213}" destId="{5AE5BA8E-9255-4030-981C-40DE5E5BD844}" srcOrd="0" destOrd="0" parTransId="{CBEAF132-03C0-4085-9A78-9433E1BC8D1D}" sibTransId="{1A76ECF9-1640-4C08-9097-BD1F21FE4E7E}"/>
    <dgm:cxn modelId="{959A191B-B86A-E345-BEF3-D44E3937EB61}" type="presOf" srcId="{0272F5F7-0C67-49D7-B2DD-593F74EE7F11}" destId="{372D69C7-C5E8-4E38-83F8-6E2331C9D07B}" srcOrd="0" destOrd="0" presId="urn:microsoft.com/office/officeart/2005/8/layout/hList7#6"/>
    <dgm:cxn modelId="{43268401-8802-0749-9E2D-4B4857BE143D}" type="presOf" srcId="{0272F5F7-0C67-49D7-B2DD-593F74EE7F11}" destId="{4B83D91C-7E27-4BBD-AB2D-E09F0C45B4E6}" srcOrd="1" destOrd="0" presId="urn:microsoft.com/office/officeart/2005/8/layout/hList7#6"/>
    <dgm:cxn modelId="{4780D3E4-2AF3-4A44-8164-A16ACF699E84}" type="presOf" srcId="{5AE5BA8E-9255-4030-981C-40DE5E5BD844}" destId="{C1D7F5DD-7A74-4025-9229-5996F07FE66C}" srcOrd="1" destOrd="0" presId="urn:microsoft.com/office/officeart/2005/8/layout/hList7#6"/>
    <dgm:cxn modelId="{39C438A5-F573-AA46-9094-F5FC80317D2A}" type="presParOf" srcId="{77DE520C-8648-4024-8DEF-D1A86443F061}" destId="{71A22066-B94F-487A-AF86-DE2C6E5E84CB}" srcOrd="0" destOrd="0" presId="urn:microsoft.com/office/officeart/2005/8/layout/hList7#6"/>
    <dgm:cxn modelId="{7BDC2346-E28C-404B-B5DD-BA7C6848C3F3}" type="presParOf" srcId="{77DE520C-8648-4024-8DEF-D1A86443F061}" destId="{48717629-F907-472C-BC81-8F79DAA9D787}" srcOrd="1" destOrd="0" presId="urn:microsoft.com/office/officeart/2005/8/layout/hList7#6"/>
    <dgm:cxn modelId="{CAE7A3E6-D2B7-E343-9412-191D95947022}" type="presParOf" srcId="{48717629-F907-472C-BC81-8F79DAA9D787}" destId="{2ABB7EC7-4360-47F5-A274-9BB4223007C7}" srcOrd="0" destOrd="0" presId="urn:microsoft.com/office/officeart/2005/8/layout/hList7#6"/>
    <dgm:cxn modelId="{B2542F61-973C-B74E-92AC-F0303242924F}" type="presParOf" srcId="{2ABB7EC7-4360-47F5-A274-9BB4223007C7}" destId="{578EA44A-5154-4A87-9D5C-7C556387E485}" srcOrd="0" destOrd="0" presId="urn:microsoft.com/office/officeart/2005/8/layout/hList7#6"/>
    <dgm:cxn modelId="{55BAB3B4-84D9-7247-B5C3-5DA5142E9A22}" type="presParOf" srcId="{2ABB7EC7-4360-47F5-A274-9BB4223007C7}" destId="{C1D7F5DD-7A74-4025-9229-5996F07FE66C}" srcOrd="1" destOrd="0" presId="urn:microsoft.com/office/officeart/2005/8/layout/hList7#6"/>
    <dgm:cxn modelId="{8884B92B-87BE-1944-90A6-2763E44F4DB7}" type="presParOf" srcId="{2ABB7EC7-4360-47F5-A274-9BB4223007C7}" destId="{D4517DFF-9F25-44CA-8119-995EE20FFE0F}" srcOrd="2" destOrd="0" presId="urn:microsoft.com/office/officeart/2005/8/layout/hList7#6"/>
    <dgm:cxn modelId="{70978FC0-6F5C-C046-8905-88A098DF1C77}" type="presParOf" srcId="{2ABB7EC7-4360-47F5-A274-9BB4223007C7}" destId="{1CFA1E13-D3FC-4434-B779-A25838A97E36}" srcOrd="3" destOrd="0" presId="urn:microsoft.com/office/officeart/2005/8/layout/hList7#6"/>
    <dgm:cxn modelId="{4DD5D587-FE6B-C248-9A9D-2C666D5032C8}" type="presParOf" srcId="{48717629-F907-472C-BC81-8F79DAA9D787}" destId="{2FA162DB-088D-48DF-937D-6845BFF90B20}" srcOrd="1" destOrd="0" presId="urn:microsoft.com/office/officeart/2005/8/layout/hList7#6"/>
    <dgm:cxn modelId="{6E05FFB0-C534-B140-9445-19CAED719AB9}" type="presParOf" srcId="{48717629-F907-472C-BC81-8F79DAA9D787}" destId="{BE78C4CF-284C-41F1-988B-D7E8C46D6BB9}" srcOrd="2" destOrd="0" presId="urn:microsoft.com/office/officeart/2005/8/layout/hList7#6"/>
    <dgm:cxn modelId="{E6FCB19A-9024-B74A-8835-A0207EA883FE}" type="presParOf" srcId="{BE78C4CF-284C-41F1-988B-D7E8C46D6BB9}" destId="{372D69C7-C5E8-4E38-83F8-6E2331C9D07B}" srcOrd="0" destOrd="0" presId="urn:microsoft.com/office/officeart/2005/8/layout/hList7#6"/>
    <dgm:cxn modelId="{CB0C68B4-1332-F645-956E-9F8F69647E92}" type="presParOf" srcId="{BE78C4CF-284C-41F1-988B-D7E8C46D6BB9}" destId="{4B83D91C-7E27-4BBD-AB2D-E09F0C45B4E6}" srcOrd="1" destOrd="0" presId="urn:microsoft.com/office/officeart/2005/8/layout/hList7#6"/>
    <dgm:cxn modelId="{2CC1FA25-6A72-8A4F-89FE-53324C7109C1}" type="presParOf" srcId="{BE78C4CF-284C-41F1-988B-D7E8C46D6BB9}" destId="{6D554270-72C7-4691-BA48-14DB7DC0FC8E}" srcOrd="2" destOrd="0" presId="urn:microsoft.com/office/officeart/2005/8/layout/hList7#6"/>
    <dgm:cxn modelId="{5DA07279-0718-6044-BF77-EAAA3523E92A}" type="presParOf" srcId="{BE78C4CF-284C-41F1-988B-D7E8C46D6BB9}" destId="{A8BAC5E9-E91E-4982-9B8C-21D0BEDF5236}" srcOrd="3" destOrd="0" presId="urn:microsoft.com/office/officeart/2005/8/layout/hList7#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F9E9A9-2E15-467A-A433-217788F5FF74}" type="doc">
      <dgm:prSet loTypeId="urn:microsoft.com/office/officeart/2005/8/layout/cycle3" loCatId="cycle" qsTypeId="urn:microsoft.com/office/officeart/2005/8/quickstyle/simple1#3" qsCatId="simple" csTypeId="urn:microsoft.com/office/officeart/2005/8/colors/accent1_3" csCatId="accent1" phldr="1"/>
      <dgm:spPr/>
      <dgm:t>
        <a:bodyPr/>
        <a:lstStyle/>
        <a:p>
          <a:endParaRPr lang="en-US"/>
        </a:p>
      </dgm:t>
    </dgm:pt>
    <dgm:pt modelId="{2EC65E42-A7D3-41E8-9B33-D93CFE327134}">
      <dgm:prSet custT="1">
        <dgm:style>
          <a:lnRef idx="1">
            <a:schemeClr val="accent1"/>
          </a:lnRef>
          <a:fillRef idx="3">
            <a:schemeClr val="accent1"/>
          </a:fillRef>
          <a:effectRef idx="2">
            <a:schemeClr val="accent1"/>
          </a:effectRef>
          <a:fontRef idx="minor">
            <a:schemeClr val="lt1"/>
          </a:fontRef>
        </dgm:style>
      </dgm:prSet>
      <dgm:spPr>
        <a:solidFill>
          <a:schemeClr val="accent1">
            <a:lumMod val="75000"/>
          </a:schemeClr>
        </a:solidFill>
      </dgm:spPr>
      <dgm:t>
        <a:bodyPr/>
        <a:lstStyle/>
        <a:p>
          <a:pPr algn="ctr"/>
          <a:r>
            <a:rPr lang="en-US" sz="1700" dirty="0" smtClean="0">
              <a:ea typeface="ＭＳ Ｐゴシック" charset="-128"/>
            </a:rPr>
            <a:t>Delayed information delivery within the same organization</a:t>
          </a:r>
        </a:p>
      </dgm:t>
    </dgm:pt>
    <dgm:pt modelId="{18561389-1614-4D38-90CE-FAC5C901EE79}" type="sibTrans" cxnId="{DFD672E4-B42C-480E-B339-BD22E952AFD0}">
      <dgm:prSet/>
      <dgm:spPr/>
      <dgm:t>
        <a:bodyPr/>
        <a:lstStyle/>
        <a:p>
          <a:pPr algn="ctr"/>
          <a:endParaRPr lang="en-US" sz="1000"/>
        </a:p>
      </dgm:t>
    </dgm:pt>
    <dgm:pt modelId="{765B250D-3EE5-4D6B-AB97-9CA646B90D76}" type="parTrans" cxnId="{DFD672E4-B42C-480E-B339-BD22E952AFD0}">
      <dgm:prSet/>
      <dgm:spPr/>
      <dgm:t>
        <a:bodyPr/>
        <a:lstStyle/>
        <a:p>
          <a:pPr algn="ctr"/>
          <a:endParaRPr lang="en-US" sz="1000"/>
        </a:p>
      </dgm:t>
    </dgm:pt>
    <dgm:pt modelId="{DC8B2A7B-9CD6-4679-94BC-7FECA84F5061}">
      <dgm:prSet custT="1">
        <dgm:style>
          <a:lnRef idx="1">
            <a:schemeClr val="accent1"/>
          </a:lnRef>
          <a:fillRef idx="3">
            <a:schemeClr val="accent1"/>
          </a:fillRef>
          <a:effectRef idx="2">
            <a:schemeClr val="accent1"/>
          </a:effectRef>
          <a:fontRef idx="minor">
            <a:schemeClr val="lt1"/>
          </a:fontRef>
        </dgm:style>
      </dgm:prSet>
      <dgm:spPr>
        <a:solidFill>
          <a:schemeClr val="accent1">
            <a:lumMod val="75000"/>
          </a:schemeClr>
        </a:solidFill>
      </dgm:spPr>
      <dgm:t>
        <a:bodyPr/>
        <a:lstStyle/>
        <a:p>
          <a:pPr algn="ctr"/>
          <a:r>
            <a:rPr lang="en-US" sz="1700" dirty="0" smtClean="0"/>
            <a:t>Non-uniform data leads to severe inefficiency in the analysis process</a:t>
          </a:r>
        </a:p>
      </dgm:t>
    </dgm:pt>
    <dgm:pt modelId="{D92EE012-1FC0-41DC-B2AD-F04E46574EBC}" type="sibTrans" cxnId="{73A286E1-5F8E-4184-AB67-C9D82FCD1172}">
      <dgm:prSet/>
      <dgm:spPr/>
      <dgm:t>
        <a:bodyPr/>
        <a:lstStyle/>
        <a:p>
          <a:pPr algn="ctr"/>
          <a:endParaRPr lang="en-US" sz="1000"/>
        </a:p>
      </dgm:t>
    </dgm:pt>
    <dgm:pt modelId="{FEBF4F35-925C-4946-B780-92C7CD3DA545}" type="parTrans" cxnId="{73A286E1-5F8E-4184-AB67-C9D82FCD1172}">
      <dgm:prSet/>
      <dgm:spPr/>
      <dgm:t>
        <a:bodyPr/>
        <a:lstStyle/>
        <a:p>
          <a:pPr algn="ctr"/>
          <a:endParaRPr lang="en-US" sz="1000"/>
        </a:p>
      </dgm:t>
    </dgm:pt>
    <dgm:pt modelId="{AE08B12D-5BCD-4D28-8F2D-2B84A312BAF3}">
      <dgm:prSet custT="1">
        <dgm:style>
          <a:lnRef idx="1">
            <a:schemeClr val="accent1"/>
          </a:lnRef>
          <a:fillRef idx="3">
            <a:schemeClr val="accent1"/>
          </a:fillRef>
          <a:effectRef idx="2">
            <a:schemeClr val="accent1"/>
          </a:effectRef>
          <a:fontRef idx="minor">
            <a:schemeClr val="lt1"/>
          </a:fontRef>
        </dgm:style>
      </dgm:prSet>
      <dgm:spPr>
        <a:solidFill>
          <a:schemeClr val="accent1">
            <a:lumMod val="75000"/>
          </a:schemeClr>
        </a:solidFill>
      </dgm:spPr>
      <dgm:t>
        <a:bodyPr/>
        <a:lstStyle/>
        <a:p>
          <a:pPr algn="ctr"/>
          <a:r>
            <a:rPr lang="en-US" sz="1700" dirty="0" smtClean="0">
              <a:ea typeface="ＭＳ Ｐゴシック" charset="-128"/>
            </a:rPr>
            <a:t>No connectivity among information systems and databases</a:t>
          </a:r>
        </a:p>
      </dgm:t>
    </dgm:pt>
    <dgm:pt modelId="{7338CA2D-C991-460D-A7B3-CAC0890B1CFC}" type="sibTrans" cxnId="{214C6EC1-8180-4A13-AB0C-28523FB17258}">
      <dgm:prSet/>
      <dgm:spPr/>
      <dgm:t>
        <a:bodyPr/>
        <a:lstStyle/>
        <a:p>
          <a:pPr algn="ctr"/>
          <a:endParaRPr lang="en-US" sz="1000"/>
        </a:p>
      </dgm:t>
    </dgm:pt>
    <dgm:pt modelId="{5E33790A-7031-43A8-B2EE-4A46EE5C02B0}" type="parTrans" cxnId="{214C6EC1-8180-4A13-AB0C-28523FB17258}">
      <dgm:prSet/>
      <dgm:spPr/>
      <dgm:t>
        <a:bodyPr/>
        <a:lstStyle/>
        <a:p>
          <a:pPr algn="ctr"/>
          <a:endParaRPr lang="en-US" sz="1000"/>
        </a:p>
      </dgm:t>
    </dgm:pt>
    <dgm:pt modelId="{1A75D322-04E5-4198-9CF2-8944CE9FE6E0}">
      <dgm:prSet custT="1">
        <dgm:style>
          <a:lnRef idx="1">
            <a:schemeClr val="accent1"/>
          </a:lnRef>
          <a:fillRef idx="3">
            <a:schemeClr val="accent1"/>
          </a:fillRef>
          <a:effectRef idx="2">
            <a:schemeClr val="accent1"/>
          </a:effectRef>
          <a:fontRef idx="minor">
            <a:schemeClr val="lt1"/>
          </a:fontRef>
        </dgm:style>
      </dgm:prSet>
      <dgm:spPr>
        <a:solidFill>
          <a:schemeClr val="accent1">
            <a:lumMod val="75000"/>
          </a:schemeClr>
        </a:solidFill>
      </dgm:spPr>
      <dgm:t>
        <a:bodyPr/>
        <a:lstStyle/>
        <a:p>
          <a:pPr algn="ctr"/>
          <a:r>
            <a:rPr lang="en-US" sz="1700" dirty="0" smtClean="0"/>
            <a:t>Lag in procuring data causes unnecessary delay in obtaining Actionable Intelligence</a:t>
          </a:r>
        </a:p>
      </dgm:t>
    </dgm:pt>
    <dgm:pt modelId="{F4B6BE7F-5FA2-45D6-94B4-E2D4B42F9AAF}" type="sibTrans" cxnId="{611D5ED9-E61A-41AA-B01C-A8548797469D}">
      <dgm:prSet/>
      <dgm:spPr/>
      <dgm:t>
        <a:bodyPr/>
        <a:lstStyle/>
        <a:p>
          <a:pPr algn="ctr"/>
          <a:endParaRPr lang="en-US" sz="1000"/>
        </a:p>
      </dgm:t>
    </dgm:pt>
    <dgm:pt modelId="{96722110-CC0B-49E3-BCDF-7A6F8B7A1061}" type="parTrans" cxnId="{611D5ED9-E61A-41AA-B01C-A8548797469D}">
      <dgm:prSet/>
      <dgm:spPr/>
      <dgm:t>
        <a:bodyPr/>
        <a:lstStyle/>
        <a:p>
          <a:pPr algn="ctr"/>
          <a:endParaRPr lang="en-US" sz="1000"/>
        </a:p>
      </dgm:t>
    </dgm:pt>
    <dgm:pt modelId="{E01DFA9F-9A6E-433A-B484-DAB19B0DD74C}">
      <dgm:prSet custT="1">
        <dgm:style>
          <a:lnRef idx="1">
            <a:schemeClr val="accent1"/>
          </a:lnRef>
          <a:fillRef idx="3">
            <a:schemeClr val="accent1"/>
          </a:fillRef>
          <a:effectRef idx="2">
            <a:schemeClr val="accent1"/>
          </a:effectRef>
          <a:fontRef idx="minor">
            <a:schemeClr val="lt1"/>
          </a:fontRef>
        </dgm:style>
      </dgm:prSet>
      <dgm:spPr>
        <a:solidFill>
          <a:schemeClr val="accent1">
            <a:lumMod val="75000"/>
          </a:schemeClr>
        </a:solidFill>
      </dgm:spPr>
      <dgm:t>
        <a:bodyPr/>
        <a:lstStyle/>
        <a:p>
          <a:pPr algn="ctr"/>
          <a:r>
            <a:rPr lang="en-US" sz="1700" dirty="0" smtClean="0">
              <a:ea typeface="ＭＳ Ｐゴシック" charset="-128"/>
            </a:rPr>
            <a:t>Not sharing between agencies means work duplication</a:t>
          </a:r>
        </a:p>
      </dgm:t>
    </dgm:pt>
    <dgm:pt modelId="{5C1113D3-5186-47C4-9951-42C1E700AE75}" type="sibTrans" cxnId="{CE359008-9AFF-49FB-B70E-78DDF06BD388}">
      <dgm:prSet/>
      <dgm:spPr/>
      <dgm:t>
        <a:bodyPr/>
        <a:lstStyle/>
        <a:p>
          <a:pPr algn="ctr"/>
          <a:endParaRPr lang="en-US" sz="1000"/>
        </a:p>
      </dgm:t>
    </dgm:pt>
    <dgm:pt modelId="{9F496041-E570-4369-AD16-60C3A0CA09BB}" type="parTrans" cxnId="{CE359008-9AFF-49FB-B70E-78DDF06BD388}">
      <dgm:prSet/>
      <dgm:spPr/>
      <dgm:t>
        <a:bodyPr/>
        <a:lstStyle/>
        <a:p>
          <a:pPr algn="ctr"/>
          <a:endParaRPr lang="en-US" sz="1000"/>
        </a:p>
      </dgm:t>
    </dgm:pt>
    <dgm:pt modelId="{620E4527-4897-4983-8933-A623725E1066}">
      <dgm:prSet phldrT="[Text]" custT="1">
        <dgm:style>
          <a:lnRef idx="1">
            <a:schemeClr val="accent1"/>
          </a:lnRef>
          <a:fillRef idx="3">
            <a:schemeClr val="accent1"/>
          </a:fillRef>
          <a:effectRef idx="2">
            <a:schemeClr val="accent1"/>
          </a:effectRef>
          <a:fontRef idx="minor">
            <a:schemeClr val="lt1"/>
          </a:fontRef>
        </dgm:style>
      </dgm:prSet>
      <dgm:spPr>
        <a:solidFill>
          <a:schemeClr val="accent1">
            <a:lumMod val="75000"/>
          </a:schemeClr>
        </a:solidFill>
      </dgm:spPr>
      <dgm:t>
        <a:bodyPr/>
        <a:lstStyle/>
        <a:p>
          <a:pPr algn="ctr"/>
          <a:r>
            <a:rPr lang="en-US" sz="1700" dirty="0" smtClean="0">
              <a:ea typeface="ＭＳ Ｐゴシック" charset="-128"/>
            </a:rPr>
            <a:t>Crime and terrorism require sophisticated techniques</a:t>
          </a:r>
          <a:endParaRPr lang="en-US" sz="1700" dirty="0"/>
        </a:p>
      </dgm:t>
    </dgm:pt>
    <dgm:pt modelId="{3BD9A9C2-74AE-4761-886A-FBB1F939BD6B}" type="sibTrans" cxnId="{B11453BF-4C7C-4DF9-A2D9-D409929CB4BC}">
      <dgm:prSet/>
      <dgm:spPr/>
      <dgm:t>
        <a:bodyPr/>
        <a:lstStyle/>
        <a:p>
          <a:endParaRPr lang="en-US" dirty="0"/>
        </a:p>
      </dgm:t>
    </dgm:pt>
    <dgm:pt modelId="{9F0842A4-DACC-4CC8-B405-C4C157761D26}" type="parTrans" cxnId="{B11453BF-4C7C-4DF9-A2D9-D409929CB4BC}">
      <dgm:prSet/>
      <dgm:spPr/>
      <dgm:t>
        <a:bodyPr/>
        <a:lstStyle/>
        <a:p>
          <a:pPr algn="ctr"/>
          <a:endParaRPr lang="en-US" sz="1000"/>
        </a:p>
      </dgm:t>
    </dgm:pt>
    <dgm:pt modelId="{0A2BF28F-6788-4AC1-AD30-4EF4807E258A}" type="pres">
      <dgm:prSet presAssocID="{95F9E9A9-2E15-467A-A433-217788F5FF74}" presName="Name0" presStyleCnt="0">
        <dgm:presLayoutVars>
          <dgm:dir/>
          <dgm:resizeHandles val="exact"/>
        </dgm:presLayoutVars>
      </dgm:prSet>
      <dgm:spPr/>
      <dgm:t>
        <a:bodyPr/>
        <a:lstStyle/>
        <a:p>
          <a:endParaRPr lang="en-US"/>
        </a:p>
      </dgm:t>
    </dgm:pt>
    <dgm:pt modelId="{062DD5BF-1B7E-45AE-AA83-9354F54BC89E}" type="pres">
      <dgm:prSet presAssocID="{95F9E9A9-2E15-467A-A433-217788F5FF74}" presName="cycle" presStyleCnt="0"/>
      <dgm:spPr/>
      <dgm:t>
        <a:bodyPr/>
        <a:lstStyle/>
        <a:p>
          <a:endParaRPr lang="en-US"/>
        </a:p>
      </dgm:t>
    </dgm:pt>
    <dgm:pt modelId="{4744BA90-E643-4247-BAFD-6758D7BA6780}" type="pres">
      <dgm:prSet presAssocID="{620E4527-4897-4983-8933-A623725E1066}" presName="nodeFirstNode" presStyleLbl="node1" presStyleIdx="0" presStyleCnt="6" custScaleX="118346">
        <dgm:presLayoutVars>
          <dgm:bulletEnabled val="1"/>
        </dgm:presLayoutVars>
      </dgm:prSet>
      <dgm:spPr/>
      <dgm:t>
        <a:bodyPr/>
        <a:lstStyle/>
        <a:p>
          <a:endParaRPr lang="en-US"/>
        </a:p>
      </dgm:t>
    </dgm:pt>
    <dgm:pt modelId="{F24C3617-6083-4B73-9B12-98A0F3A72A9E}" type="pres">
      <dgm:prSet presAssocID="{3BD9A9C2-74AE-4761-886A-FBB1F939BD6B}" presName="sibTransFirstNode" presStyleLbl="bgShp" presStyleIdx="0" presStyleCnt="1"/>
      <dgm:spPr/>
      <dgm:t>
        <a:bodyPr/>
        <a:lstStyle/>
        <a:p>
          <a:endParaRPr lang="en-US"/>
        </a:p>
      </dgm:t>
    </dgm:pt>
    <dgm:pt modelId="{13BF81A1-F82A-4CBF-8308-B2508AD77346}" type="pres">
      <dgm:prSet presAssocID="{E01DFA9F-9A6E-433A-B484-DAB19B0DD74C}" presName="nodeFollowingNodes" presStyleLbl="node1" presStyleIdx="1" presStyleCnt="6" custScaleX="118346" custRadScaleRad="104257" custRadScaleInc="12856">
        <dgm:presLayoutVars>
          <dgm:bulletEnabled val="1"/>
        </dgm:presLayoutVars>
      </dgm:prSet>
      <dgm:spPr/>
      <dgm:t>
        <a:bodyPr/>
        <a:lstStyle/>
        <a:p>
          <a:endParaRPr lang="en-US"/>
        </a:p>
      </dgm:t>
    </dgm:pt>
    <dgm:pt modelId="{C29921AB-BD71-4BAE-8E35-F34BB474D020}" type="pres">
      <dgm:prSet presAssocID="{AE08B12D-5BCD-4D28-8F2D-2B84A312BAF3}" presName="nodeFollowingNodes" presStyleLbl="node1" presStyleIdx="2" presStyleCnt="6" custScaleX="118346" custRadScaleRad="103513" custRadScaleInc="-14746">
        <dgm:presLayoutVars>
          <dgm:bulletEnabled val="1"/>
        </dgm:presLayoutVars>
      </dgm:prSet>
      <dgm:spPr/>
      <dgm:t>
        <a:bodyPr/>
        <a:lstStyle/>
        <a:p>
          <a:endParaRPr lang="en-US"/>
        </a:p>
      </dgm:t>
    </dgm:pt>
    <dgm:pt modelId="{F5F61978-D4CE-406A-808E-DA9613113ED7}" type="pres">
      <dgm:prSet presAssocID="{2EC65E42-A7D3-41E8-9B33-D93CFE327134}" presName="nodeFollowingNodes" presStyleLbl="node1" presStyleIdx="3" presStyleCnt="6" custScaleX="118346" custRadScaleRad="96133" custRadScaleInc="1106">
        <dgm:presLayoutVars>
          <dgm:bulletEnabled val="1"/>
        </dgm:presLayoutVars>
      </dgm:prSet>
      <dgm:spPr/>
      <dgm:t>
        <a:bodyPr/>
        <a:lstStyle/>
        <a:p>
          <a:endParaRPr lang="en-US"/>
        </a:p>
      </dgm:t>
    </dgm:pt>
    <dgm:pt modelId="{08838A10-8176-467E-9D59-B45A81B93370}" type="pres">
      <dgm:prSet presAssocID="{DC8B2A7B-9CD6-4679-94BC-7FECA84F5061}" presName="nodeFollowingNodes" presStyleLbl="node1" presStyleIdx="4" presStyleCnt="6" custScaleX="118346" custRadScaleRad="106171" custRadScaleInc="15897">
        <dgm:presLayoutVars>
          <dgm:bulletEnabled val="1"/>
        </dgm:presLayoutVars>
      </dgm:prSet>
      <dgm:spPr/>
      <dgm:t>
        <a:bodyPr/>
        <a:lstStyle/>
        <a:p>
          <a:endParaRPr lang="en-US"/>
        </a:p>
      </dgm:t>
    </dgm:pt>
    <dgm:pt modelId="{7A89F912-3783-4B82-93A2-02E5A2950D26}" type="pres">
      <dgm:prSet presAssocID="{1A75D322-04E5-4198-9CF2-8944CE9FE6E0}" presName="nodeFollowingNodes" presStyleLbl="node1" presStyleIdx="5" presStyleCnt="6" custScaleX="118346" custRadScaleRad="106897" custRadScaleInc="-14045">
        <dgm:presLayoutVars>
          <dgm:bulletEnabled val="1"/>
        </dgm:presLayoutVars>
      </dgm:prSet>
      <dgm:spPr/>
      <dgm:t>
        <a:bodyPr/>
        <a:lstStyle/>
        <a:p>
          <a:endParaRPr lang="en-US"/>
        </a:p>
      </dgm:t>
    </dgm:pt>
  </dgm:ptLst>
  <dgm:cxnLst>
    <dgm:cxn modelId="{F076BCAE-965F-DC4C-98AF-00E55719D593}" type="presOf" srcId="{DC8B2A7B-9CD6-4679-94BC-7FECA84F5061}" destId="{08838A10-8176-467E-9D59-B45A81B93370}" srcOrd="0" destOrd="0" presId="urn:microsoft.com/office/officeart/2005/8/layout/cycle3"/>
    <dgm:cxn modelId="{214C6EC1-8180-4A13-AB0C-28523FB17258}" srcId="{95F9E9A9-2E15-467A-A433-217788F5FF74}" destId="{AE08B12D-5BCD-4D28-8F2D-2B84A312BAF3}" srcOrd="2" destOrd="0" parTransId="{5E33790A-7031-43A8-B2EE-4A46EE5C02B0}" sibTransId="{7338CA2D-C991-460D-A7B3-CAC0890B1CFC}"/>
    <dgm:cxn modelId="{DFD672E4-B42C-480E-B339-BD22E952AFD0}" srcId="{95F9E9A9-2E15-467A-A433-217788F5FF74}" destId="{2EC65E42-A7D3-41E8-9B33-D93CFE327134}" srcOrd="3" destOrd="0" parTransId="{765B250D-3EE5-4D6B-AB97-9CA646B90D76}" sibTransId="{18561389-1614-4D38-90CE-FAC5C901EE79}"/>
    <dgm:cxn modelId="{68AC0E49-5345-ED41-8829-1BC6D05F1759}" type="presOf" srcId="{AE08B12D-5BCD-4D28-8F2D-2B84A312BAF3}" destId="{C29921AB-BD71-4BAE-8E35-F34BB474D020}" srcOrd="0" destOrd="0" presId="urn:microsoft.com/office/officeart/2005/8/layout/cycle3"/>
    <dgm:cxn modelId="{DE3055A1-8283-4748-A0C3-58A77844762F}" type="presOf" srcId="{E01DFA9F-9A6E-433A-B484-DAB19B0DD74C}" destId="{13BF81A1-F82A-4CBF-8308-B2508AD77346}" srcOrd="0" destOrd="0" presId="urn:microsoft.com/office/officeart/2005/8/layout/cycle3"/>
    <dgm:cxn modelId="{BF0C1BFE-4F97-CD4C-A2B0-958EC9542D67}" type="presOf" srcId="{95F9E9A9-2E15-467A-A433-217788F5FF74}" destId="{0A2BF28F-6788-4AC1-AD30-4EF4807E258A}" srcOrd="0" destOrd="0" presId="urn:microsoft.com/office/officeart/2005/8/layout/cycle3"/>
    <dgm:cxn modelId="{7BB53EEB-4575-C34C-B832-2B5D182CE69B}" type="presOf" srcId="{1A75D322-04E5-4198-9CF2-8944CE9FE6E0}" destId="{7A89F912-3783-4B82-93A2-02E5A2950D26}" srcOrd="0" destOrd="0" presId="urn:microsoft.com/office/officeart/2005/8/layout/cycle3"/>
    <dgm:cxn modelId="{1ECCE5AF-21E0-3C4C-80C6-E3C16D5F2F11}" type="presOf" srcId="{620E4527-4897-4983-8933-A623725E1066}" destId="{4744BA90-E643-4247-BAFD-6758D7BA6780}" srcOrd="0" destOrd="0" presId="urn:microsoft.com/office/officeart/2005/8/layout/cycle3"/>
    <dgm:cxn modelId="{73A286E1-5F8E-4184-AB67-C9D82FCD1172}" srcId="{95F9E9A9-2E15-467A-A433-217788F5FF74}" destId="{DC8B2A7B-9CD6-4679-94BC-7FECA84F5061}" srcOrd="4" destOrd="0" parTransId="{FEBF4F35-925C-4946-B780-92C7CD3DA545}" sibTransId="{D92EE012-1FC0-41DC-B2AD-F04E46574EBC}"/>
    <dgm:cxn modelId="{CE359008-9AFF-49FB-B70E-78DDF06BD388}" srcId="{95F9E9A9-2E15-467A-A433-217788F5FF74}" destId="{E01DFA9F-9A6E-433A-B484-DAB19B0DD74C}" srcOrd="1" destOrd="0" parTransId="{9F496041-E570-4369-AD16-60C3A0CA09BB}" sibTransId="{5C1113D3-5186-47C4-9951-42C1E700AE75}"/>
    <dgm:cxn modelId="{84AE96E9-5224-6548-8688-B8A7DCF0D8FE}" type="presOf" srcId="{2EC65E42-A7D3-41E8-9B33-D93CFE327134}" destId="{F5F61978-D4CE-406A-808E-DA9613113ED7}" srcOrd="0" destOrd="0" presId="urn:microsoft.com/office/officeart/2005/8/layout/cycle3"/>
    <dgm:cxn modelId="{B11453BF-4C7C-4DF9-A2D9-D409929CB4BC}" srcId="{95F9E9A9-2E15-467A-A433-217788F5FF74}" destId="{620E4527-4897-4983-8933-A623725E1066}" srcOrd="0" destOrd="0" parTransId="{9F0842A4-DACC-4CC8-B405-C4C157761D26}" sibTransId="{3BD9A9C2-74AE-4761-886A-FBB1F939BD6B}"/>
    <dgm:cxn modelId="{611D5ED9-E61A-41AA-B01C-A8548797469D}" srcId="{95F9E9A9-2E15-467A-A433-217788F5FF74}" destId="{1A75D322-04E5-4198-9CF2-8944CE9FE6E0}" srcOrd="5" destOrd="0" parTransId="{96722110-CC0B-49E3-BCDF-7A6F8B7A1061}" sibTransId="{F4B6BE7F-5FA2-45D6-94B4-E2D4B42F9AAF}"/>
    <dgm:cxn modelId="{928432D8-4508-7C4C-806C-6F1B8935717D}" type="presOf" srcId="{3BD9A9C2-74AE-4761-886A-FBB1F939BD6B}" destId="{F24C3617-6083-4B73-9B12-98A0F3A72A9E}" srcOrd="0" destOrd="0" presId="urn:microsoft.com/office/officeart/2005/8/layout/cycle3"/>
    <dgm:cxn modelId="{70C26DCD-E830-954D-B75F-0466046E8601}" type="presParOf" srcId="{0A2BF28F-6788-4AC1-AD30-4EF4807E258A}" destId="{062DD5BF-1B7E-45AE-AA83-9354F54BC89E}" srcOrd="0" destOrd="0" presId="urn:microsoft.com/office/officeart/2005/8/layout/cycle3"/>
    <dgm:cxn modelId="{AB2684BE-AA84-4545-87B4-9A7480120F7D}" type="presParOf" srcId="{062DD5BF-1B7E-45AE-AA83-9354F54BC89E}" destId="{4744BA90-E643-4247-BAFD-6758D7BA6780}" srcOrd="0" destOrd="0" presId="urn:microsoft.com/office/officeart/2005/8/layout/cycle3"/>
    <dgm:cxn modelId="{F348F5B5-D05E-FE4C-B5E5-6DBA1A5CF1B3}" type="presParOf" srcId="{062DD5BF-1B7E-45AE-AA83-9354F54BC89E}" destId="{F24C3617-6083-4B73-9B12-98A0F3A72A9E}" srcOrd="1" destOrd="0" presId="urn:microsoft.com/office/officeart/2005/8/layout/cycle3"/>
    <dgm:cxn modelId="{CACF81A1-E4BD-854C-9D48-812CF0F9C85D}" type="presParOf" srcId="{062DD5BF-1B7E-45AE-AA83-9354F54BC89E}" destId="{13BF81A1-F82A-4CBF-8308-B2508AD77346}" srcOrd="2" destOrd="0" presId="urn:microsoft.com/office/officeart/2005/8/layout/cycle3"/>
    <dgm:cxn modelId="{8E4C6D83-096A-F942-BF4A-36D692C03395}" type="presParOf" srcId="{062DD5BF-1B7E-45AE-AA83-9354F54BC89E}" destId="{C29921AB-BD71-4BAE-8E35-F34BB474D020}" srcOrd="3" destOrd="0" presId="urn:microsoft.com/office/officeart/2005/8/layout/cycle3"/>
    <dgm:cxn modelId="{92F89D2D-9915-8045-81DA-2B92652A0D5A}" type="presParOf" srcId="{062DD5BF-1B7E-45AE-AA83-9354F54BC89E}" destId="{F5F61978-D4CE-406A-808E-DA9613113ED7}" srcOrd="4" destOrd="0" presId="urn:microsoft.com/office/officeart/2005/8/layout/cycle3"/>
    <dgm:cxn modelId="{F7CD248D-6258-C045-88F8-D1BF67D3C45E}" type="presParOf" srcId="{062DD5BF-1B7E-45AE-AA83-9354F54BC89E}" destId="{08838A10-8176-467E-9D59-B45A81B93370}" srcOrd="5" destOrd="0" presId="urn:microsoft.com/office/officeart/2005/8/layout/cycle3"/>
    <dgm:cxn modelId="{1DF3E4D3-1D9B-6944-9F77-38992157E0DD}" type="presParOf" srcId="{062DD5BF-1B7E-45AE-AA83-9354F54BC89E}" destId="{7A89F912-3783-4B82-93A2-02E5A2950D26}" srcOrd="6" destOrd="0" presId="urn:microsoft.com/office/officeart/2005/8/layout/cycle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D32A91-1D87-4EC0-84A6-1B3FF2C2A504}" type="doc">
      <dgm:prSet loTypeId="urn:microsoft.com/office/officeart/2005/8/layout/hProcess7#7" loCatId="list" qsTypeId="urn:microsoft.com/office/officeart/2005/8/quickstyle/simple1" qsCatId="simple" csTypeId="urn:microsoft.com/office/officeart/2005/8/colors/colorful1#6" csCatId="colorful" phldr="1"/>
      <dgm:spPr/>
      <dgm:t>
        <a:bodyPr/>
        <a:lstStyle/>
        <a:p>
          <a:endParaRPr lang="en-US"/>
        </a:p>
      </dgm:t>
    </dgm:pt>
    <dgm:pt modelId="{A67A3BB6-DB82-41F9-AA16-6F7EE91A38F7}">
      <dgm:prSet phldrT="[Text]"/>
      <dgm:spPr/>
      <dgm:t>
        <a:bodyPr/>
        <a:lstStyle/>
        <a:p>
          <a:r>
            <a:rPr lang="en-US" dirty="0" smtClean="0"/>
            <a:t>STRUCTURED</a:t>
          </a:r>
          <a:endParaRPr lang="en-US" dirty="0"/>
        </a:p>
      </dgm:t>
    </dgm:pt>
    <dgm:pt modelId="{AB2206C6-56AD-467F-BA36-1F8A805091CB}" type="parTrans" cxnId="{8427D1D0-821F-4011-9F21-D81AE1FC42AD}">
      <dgm:prSet/>
      <dgm:spPr/>
      <dgm:t>
        <a:bodyPr/>
        <a:lstStyle/>
        <a:p>
          <a:endParaRPr lang="en-US"/>
        </a:p>
      </dgm:t>
    </dgm:pt>
    <dgm:pt modelId="{5F6151A3-5EE8-40C5-869F-18B6B968E124}" type="sibTrans" cxnId="{8427D1D0-821F-4011-9F21-D81AE1FC42AD}">
      <dgm:prSet/>
      <dgm:spPr/>
      <dgm:t>
        <a:bodyPr/>
        <a:lstStyle/>
        <a:p>
          <a:endParaRPr lang="en-US"/>
        </a:p>
      </dgm:t>
    </dgm:pt>
    <dgm:pt modelId="{9CE098AD-D261-4273-8CDA-02C06C543A5A}">
      <dgm:prSet phldrT="[Text]"/>
      <dgm:spPr/>
      <dgm:t>
        <a:bodyPr/>
        <a:lstStyle/>
        <a:p>
          <a:r>
            <a:rPr lang="en" dirty="0" smtClean="0"/>
            <a:t>Telecom CDR</a:t>
          </a:r>
          <a:endParaRPr lang="en-US" dirty="0"/>
        </a:p>
      </dgm:t>
    </dgm:pt>
    <dgm:pt modelId="{67D0D613-6AA0-4D19-8FC0-C10122E640E1}" type="parTrans" cxnId="{D4DBC75B-01F9-4FC8-B016-55147B9BDF5F}">
      <dgm:prSet/>
      <dgm:spPr/>
      <dgm:t>
        <a:bodyPr/>
        <a:lstStyle/>
        <a:p>
          <a:endParaRPr lang="en-US"/>
        </a:p>
      </dgm:t>
    </dgm:pt>
    <dgm:pt modelId="{37E2BC42-F8E2-4EA4-81B7-43CC33C832BF}" type="sibTrans" cxnId="{D4DBC75B-01F9-4FC8-B016-55147B9BDF5F}">
      <dgm:prSet/>
      <dgm:spPr/>
      <dgm:t>
        <a:bodyPr/>
        <a:lstStyle/>
        <a:p>
          <a:endParaRPr lang="en-US"/>
        </a:p>
      </dgm:t>
    </dgm:pt>
    <dgm:pt modelId="{3A430AB8-7B54-481F-AE82-70710B5E72D3}">
      <dgm:prSet phldrT="[Text]"/>
      <dgm:spPr/>
      <dgm:t>
        <a:bodyPr/>
        <a:lstStyle/>
        <a:p>
          <a:r>
            <a:rPr lang="en-US" dirty="0" smtClean="0"/>
            <a:t>SEMI / UNSTRUCTURED</a:t>
          </a:r>
          <a:endParaRPr lang="en-US" dirty="0"/>
        </a:p>
      </dgm:t>
    </dgm:pt>
    <dgm:pt modelId="{62E615A3-6E6C-412E-AE80-1FAE9874D4BF}" type="parTrans" cxnId="{33B5A2EE-AF8A-4894-B7E6-9326FD259538}">
      <dgm:prSet/>
      <dgm:spPr/>
      <dgm:t>
        <a:bodyPr/>
        <a:lstStyle/>
        <a:p>
          <a:endParaRPr lang="en-US"/>
        </a:p>
      </dgm:t>
    </dgm:pt>
    <dgm:pt modelId="{4EFD4A51-3675-4A7D-8333-68B64F78D37A}" type="sibTrans" cxnId="{33B5A2EE-AF8A-4894-B7E6-9326FD259538}">
      <dgm:prSet/>
      <dgm:spPr/>
      <dgm:t>
        <a:bodyPr/>
        <a:lstStyle/>
        <a:p>
          <a:endParaRPr lang="en-US"/>
        </a:p>
      </dgm:t>
    </dgm:pt>
    <dgm:pt modelId="{41B74B7F-538E-4E5A-8782-8F1B524A179F}">
      <dgm:prSet phldrT="[Text]"/>
      <dgm:spPr/>
      <dgm:t>
        <a:bodyPr/>
        <a:lstStyle/>
        <a:p>
          <a:r>
            <a:rPr lang="en-US" dirty="0" smtClean="0"/>
            <a:t>LI Intercepted content of Communication (CC) that includes</a:t>
          </a:r>
        </a:p>
        <a:p>
          <a:r>
            <a:rPr lang="en-US" dirty="0" smtClean="0"/>
            <a:t>   -Web Session Data</a:t>
          </a:r>
        </a:p>
        <a:p>
          <a:r>
            <a:rPr lang="en-US" dirty="0" smtClean="0"/>
            <a:t>   -Email Communication data</a:t>
          </a:r>
        </a:p>
        <a:p>
          <a:r>
            <a:rPr lang="en-US" dirty="0" smtClean="0"/>
            <a:t>   -P2P Communication Data</a:t>
          </a:r>
        </a:p>
        <a:p>
          <a:r>
            <a:rPr lang="en-US" dirty="0" smtClean="0"/>
            <a:t>   -Chat Contents (P2P and IRC based)</a:t>
          </a:r>
          <a:endParaRPr lang="en-US" dirty="0"/>
        </a:p>
      </dgm:t>
    </dgm:pt>
    <dgm:pt modelId="{6CCF672C-B4BA-4621-92A6-5D8CDA0D6D4F}" type="parTrans" cxnId="{C2848E2C-A8D4-485A-A4E1-0C3EDBBBA067}">
      <dgm:prSet/>
      <dgm:spPr/>
      <dgm:t>
        <a:bodyPr/>
        <a:lstStyle/>
        <a:p>
          <a:endParaRPr lang="en-US"/>
        </a:p>
      </dgm:t>
    </dgm:pt>
    <dgm:pt modelId="{060E9C14-2439-4991-AF16-16B408297790}" type="sibTrans" cxnId="{C2848E2C-A8D4-485A-A4E1-0C3EDBBBA067}">
      <dgm:prSet/>
      <dgm:spPr/>
      <dgm:t>
        <a:bodyPr/>
        <a:lstStyle/>
        <a:p>
          <a:endParaRPr lang="en-US"/>
        </a:p>
      </dgm:t>
    </dgm:pt>
    <dgm:pt modelId="{8A100110-66E9-440E-817A-C0A9E5A978EE}">
      <dgm:prSet phldrT="[Text]"/>
      <dgm:spPr/>
      <dgm:t>
        <a:bodyPr/>
        <a:lstStyle/>
        <a:p>
          <a:r>
            <a:rPr lang="en" dirty="0" smtClean="0"/>
            <a:t>(EntityBased) Suspect/Target Data</a:t>
          </a:r>
          <a:endParaRPr lang="en-US" dirty="0"/>
        </a:p>
      </dgm:t>
    </dgm:pt>
    <dgm:pt modelId="{853D9525-737B-4DFB-9A65-C311103B19B5}" type="parTrans" cxnId="{0137E52D-3C68-4328-9FFC-5934940F61CF}">
      <dgm:prSet/>
      <dgm:spPr/>
      <dgm:t>
        <a:bodyPr/>
        <a:lstStyle/>
        <a:p>
          <a:endParaRPr lang="en-US"/>
        </a:p>
      </dgm:t>
    </dgm:pt>
    <dgm:pt modelId="{3E35CD10-9E7F-4A9B-9627-377C36F2AB8C}" type="sibTrans" cxnId="{0137E52D-3C68-4328-9FFC-5934940F61CF}">
      <dgm:prSet/>
      <dgm:spPr/>
      <dgm:t>
        <a:bodyPr/>
        <a:lstStyle/>
        <a:p>
          <a:endParaRPr lang="en-US"/>
        </a:p>
      </dgm:t>
    </dgm:pt>
    <dgm:pt modelId="{157A5574-45F2-44C8-B1DC-9845A807D10E}">
      <dgm:prSet phldrT="[Text]"/>
      <dgm:spPr/>
      <dgm:t>
        <a:bodyPr/>
        <a:lstStyle/>
        <a:p>
          <a:pPr rtl="0"/>
          <a:r>
            <a:rPr lang="en" dirty="0" smtClean="0"/>
            <a:t>(Location specific) Base Tower Station Data</a:t>
          </a:r>
          <a:endParaRPr lang="en-US" dirty="0"/>
        </a:p>
      </dgm:t>
    </dgm:pt>
    <dgm:pt modelId="{67DC64A9-0422-4A75-86B1-165F2E5FF076}" type="parTrans" cxnId="{4C3483B1-0B47-4A63-A001-A720101D2868}">
      <dgm:prSet/>
      <dgm:spPr/>
      <dgm:t>
        <a:bodyPr/>
        <a:lstStyle/>
        <a:p>
          <a:endParaRPr lang="en-US"/>
        </a:p>
      </dgm:t>
    </dgm:pt>
    <dgm:pt modelId="{1D021C18-67DE-4876-9D6C-25D783917B0E}" type="sibTrans" cxnId="{4C3483B1-0B47-4A63-A001-A720101D2868}">
      <dgm:prSet/>
      <dgm:spPr/>
      <dgm:t>
        <a:bodyPr/>
        <a:lstStyle/>
        <a:p>
          <a:endParaRPr lang="en-US"/>
        </a:p>
      </dgm:t>
    </dgm:pt>
    <dgm:pt modelId="{8369935C-312B-4295-89A4-BBCA57CF8F45}">
      <dgm:prSet phldrT="[Text]"/>
      <dgm:spPr/>
      <dgm:t>
        <a:bodyPr/>
        <a:lstStyle/>
        <a:p>
          <a:pPr rtl="0"/>
          <a:r>
            <a:rPr lang="en" dirty="0" smtClean="0"/>
            <a:t>Internet IPDR</a:t>
          </a:r>
          <a:endParaRPr lang="en-US" dirty="0"/>
        </a:p>
      </dgm:t>
    </dgm:pt>
    <dgm:pt modelId="{A77BDC03-E166-4603-9067-D195389D24A0}" type="parTrans" cxnId="{DE0E59A2-690B-4BE3-8E63-6484D188C68B}">
      <dgm:prSet/>
      <dgm:spPr/>
      <dgm:t>
        <a:bodyPr/>
        <a:lstStyle/>
        <a:p>
          <a:endParaRPr lang="en-US"/>
        </a:p>
      </dgm:t>
    </dgm:pt>
    <dgm:pt modelId="{C12FA0C0-2D73-44C9-93AD-116C593D8FE5}" type="sibTrans" cxnId="{DE0E59A2-690B-4BE3-8E63-6484D188C68B}">
      <dgm:prSet/>
      <dgm:spPr/>
      <dgm:t>
        <a:bodyPr/>
        <a:lstStyle/>
        <a:p>
          <a:endParaRPr lang="en-US"/>
        </a:p>
      </dgm:t>
    </dgm:pt>
    <dgm:pt modelId="{7BC2468C-7045-4906-A831-9431BFB5289F}">
      <dgm:prSet phldrT="[Text]"/>
      <dgm:spPr/>
      <dgm:t>
        <a:bodyPr/>
        <a:lstStyle/>
        <a:p>
          <a:r>
            <a:rPr lang="en" dirty="0" smtClean="0"/>
            <a:t>(EntityBased) Suspect/Target IP Data</a:t>
          </a:r>
          <a:endParaRPr lang="en-US" dirty="0"/>
        </a:p>
      </dgm:t>
    </dgm:pt>
    <dgm:pt modelId="{B7761E4C-4933-48C2-82A1-294A042032D5}" type="parTrans" cxnId="{D08A9B30-58A3-4F52-962D-057BD28A2533}">
      <dgm:prSet/>
      <dgm:spPr/>
      <dgm:t>
        <a:bodyPr/>
        <a:lstStyle/>
        <a:p>
          <a:endParaRPr lang="en-US"/>
        </a:p>
      </dgm:t>
    </dgm:pt>
    <dgm:pt modelId="{62F88681-8E82-439D-B818-4AA32F29AA7A}" type="sibTrans" cxnId="{D08A9B30-58A3-4F52-962D-057BD28A2533}">
      <dgm:prSet/>
      <dgm:spPr/>
      <dgm:t>
        <a:bodyPr/>
        <a:lstStyle/>
        <a:p>
          <a:endParaRPr lang="en-US"/>
        </a:p>
      </dgm:t>
    </dgm:pt>
    <dgm:pt modelId="{B1DC1BF0-FCAF-40CF-8253-9DAA06F1F679}">
      <dgm:prSet phldrT="[Text]"/>
      <dgm:spPr/>
      <dgm:t>
        <a:bodyPr/>
        <a:lstStyle/>
        <a:p>
          <a:r>
            <a:rPr lang="en" dirty="0" smtClean="0"/>
            <a:t>(Location specific) Subnet Data</a:t>
          </a:r>
          <a:endParaRPr lang="en-US" dirty="0"/>
        </a:p>
      </dgm:t>
    </dgm:pt>
    <dgm:pt modelId="{571C5EDE-E3F6-4155-88FD-B1A6C159ED63}" type="parTrans" cxnId="{1865404C-7833-4998-AFB9-06E9A880EB09}">
      <dgm:prSet/>
      <dgm:spPr/>
      <dgm:t>
        <a:bodyPr/>
        <a:lstStyle/>
        <a:p>
          <a:endParaRPr lang="en-US"/>
        </a:p>
      </dgm:t>
    </dgm:pt>
    <dgm:pt modelId="{EF1D3B70-B172-4DB4-9EE5-59CFF11CA6EB}" type="sibTrans" cxnId="{1865404C-7833-4998-AFB9-06E9A880EB09}">
      <dgm:prSet/>
      <dgm:spPr/>
      <dgm:t>
        <a:bodyPr/>
        <a:lstStyle/>
        <a:p>
          <a:endParaRPr lang="en-US"/>
        </a:p>
      </dgm:t>
    </dgm:pt>
    <dgm:pt modelId="{3B8B9E31-A39E-44A9-9FF6-05DC79D6DFB8}">
      <dgm:prSet phldrT="[Text]"/>
      <dgm:spPr/>
      <dgm:t>
        <a:bodyPr/>
        <a:lstStyle/>
        <a:p>
          <a:pPr rtl="0"/>
          <a:r>
            <a:rPr lang="en" dirty="0" smtClean="0"/>
            <a:t>Subscriber Detail Records (SDR)</a:t>
          </a:r>
          <a:endParaRPr lang="en-US" dirty="0"/>
        </a:p>
      </dgm:t>
    </dgm:pt>
    <dgm:pt modelId="{B5083F20-BE55-4BAA-B568-A8CC2AD6EE59}" type="parTrans" cxnId="{4F3C251F-FF62-474B-A1B6-7D1D4FC7C5FE}">
      <dgm:prSet/>
      <dgm:spPr/>
      <dgm:t>
        <a:bodyPr/>
        <a:lstStyle/>
        <a:p>
          <a:endParaRPr lang="en-US"/>
        </a:p>
      </dgm:t>
    </dgm:pt>
    <dgm:pt modelId="{69D8A55F-713A-4BF6-9D7D-1D8E03A5A95A}" type="sibTrans" cxnId="{4F3C251F-FF62-474B-A1B6-7D1D4FC7C5FE}">
      <dgm:prSet/>
      <dgm:spPr/>
      <dgm:t>
        <a:bodyPr/>
        <a:lstStyle/>
        <a:p>
          <a:endParaRPr lang="en-US"/>
        </a:p>
      </dgm:t>
    </dgm:pt>
    <dgm:pt modelId="{5863CFFD-9F1F-433C-948C-5914C147C917}">
      <dgm:prSet phldrT="[Text]"/>
      <dgm:spPr/>
      <dgm:t>
        <a:bodyPr/>
        <a:lstStyle/>
        <a:p>
          <a:pPr rtl="0"/>
          <a:r>
            <a:rPr lang="en" dirty="0" smtClean="0"/>
            <a:t>Master refernce for Telecom Data like Numbering, BTS IDs etc</a:t>
          </a:r>
          <a:endParaRPr lang="en-US" dirty="0"/>
        </a:p>
      </dgm:t>
    </dgm:pt>
    <dgm:pt modelId="{8A442B8D-1A9B-4F57-A152-2D0F8B78B50C}" type="parTrans" cxnId="{089C04FF-BFE7-4841-BBAC-753DBEEEDA95}">
      <dgm:prSet/>
      <dgm:spPr/>
      <dgm:t>
        <a:bodyPr/>
        <a:lstStyle/>
        <a:p>
          <a:endParaRPr lang="en-US"/>
        </a:p>
      </dgm:t>
    </dgm:pt>
    <dgm:pt modelId="{BEA80B9A-9040-4D26-98CE-5F2E0DBD820F}" type="sibTrans" cxnId="{089C04FF-BFE7-4841-BBAC-753DBEEEDA95}">
      <dgm:prSet/>
      <dgm:spPr/>
      <dgm:t>
        <a:bodyPr/>
        <a:lstStyle/>
        <a:p>
          <a:endParaRPr lang="en-US"/>
        </a:p>
      </dgm:t>
    </dgm:pt>
    <dgm:pt modelId="{F82E15E0-E426-4FA9-A4D1-BBE1C6210E34}">
      <dgm:prSet phldrT="[Text]"/>
      <dgm:spPr/>
      <dgm:t>
        <a:bodyPr/>
        <a:lstStyle/>
        <a:p>
          <a:pPr rtl="0"/>
          <a:r>
            <a:rPr lang="en" dirty="0" smtClean="0"/>
            <a:t>Master refernce for Internet Master Data</a:t>
          </a:r>
          <a:endParaRPr lang="en-US" dirty="0"/>
        </a:p>
      </dgm:t>
    </dgm:pt>
    <dgm:pt modelId="{F3AD6B5C-F53C-4A1C-AD65-DC154D667CCE}" type="parTrans" cxnId="{571D0DF7-875F-4FE1-B147-14A50A07EEFB}">
      <dgm:prSet/>
      <dgm:spPr/>
      <dgm:t>
        <a:bodyPr/>
        <a:lstStyle/>
        <a:p>
          <a:endParaRPr lang="en-US"/>
        </a:p>
      </dgm:t>
    </dgm:pt>
    <dgm:pt modelId="{EA5E9756-6D09-4E1D-B3A7-50B8DCD2350F}" type="sibTrans" cxnId="{571D0DF7-875F-4FE1-B147-14A50A07EEFB}">
      <dgm:prSet/>
      <dgm:spPr/>
      <dgm:t>
        <a:bodyPr/>
        <a:lstStyle/>
        <a:p>
          <a:endParaRPr lang="en-US"/>
        </a:p>
      </dgm:t>
    </dgm:pt>
    <dgm:pt modelId="{66F4562E-B265-440E-924D-776D19B40113}">
      <dgm:prSet phldrT="[Text]"/>
      <dgm:spPr/>
      <dgm:t>
        <a:bodyPr/>
        <a:lstStyle/>
        <a:p>
          <a:pPr rtl="0"/>
          <a:r>
            <a:rPr lang="en" dirty="0" smtClean="0"/>
            <a:t>GeoLocation Reference Data for BTS and IPs</a:t>
          </a:r>
          <a:endParaRPr lang="en-US" dirty="0"/>
        </a:p>
      </dgm:t>
    </dgm:pt>
    <dgm:pt modelId="{FCA079A7-8257-4BA3-B8DA-BC9D3D26EFBC}" type="parTrans" cxnId="{0FF7C780-F7D2-46B6-A919-CB34BE497594}">
      <dgm:prSet/>
      <dgm:spPr/>
      <dgm:t>
        <a:bodyPr/>
        <a:lstStyle/>
        <a:p>
          <a:endParaRPr lang="en-US"/>
        </a:p>
      </dgm:t>
    </dgm:pt>
    <dgm:pt modelId="{7BDBCCB2-3A00-4F79-B6C0-3F191D1853A9}" type="sibTrans" cxnId="{0FF7C780-F7D2-46B6-A919-CB34BE497594}">
      <dgm:prSet/>
      <dgm:spPr/>
      <dgm:t>
        <a:bodyPr/>
        <a:lstStyle/>
        <a:p>
          <a:endParaRPr lang="en-US"/>
        </a:p>
      </dgm:t>
    </dgm:pt>
    <dgm:pt modelId="{CE80E7AD-B2A6-A549-8C99-55F3D1A1D787}">
      <dgm:prSet phldrT="[Text]"/>
      <dgm:spPr/>
      <dgm:t>
        <a:bodyPr/>
        <a:lstStyle/>
        <a:p>
          <a:r>
            <a:rPr lang="en-US" dirty="0" smtClean="0"/>
            <a:t>Passive Probed Internet Data for</a:t>
          </a:r>
        </a:p>
        <a:p>
          <a:r>
            <a:rPr lang="en-US" dirty="0" smtClean="0"/>
            <a:t>   -News Feeds</a:t>
          </a:r>
        </a:p>
        <a:p>
          <a:r>
            <a:rPr lang="en-US" dirty="0" smtClean="0"/>
            <a:t>   -</a:t>
          </a:r>
          <a:r>
            <a:rPr lang="en-US" dirty="0" err="1" smtClean="0"/>
            <a:t>Blogs</a:t>
          </a:r>
          <a:endParaRPr lang="en-US" dirty="0" smtClean="0"/>
        </a:p>
        <a:p>
          <a:r>
            <a:rPr lang="en-US" dirty="0" smtClean="0"/>
            <a:t>   -Social Networking Sites</a:t>
          </a:r>
        </a:p>
        <a:p>
          <a:r>
            <a:rPr lang="en-US" dirty="0" smtClean="0"/>
            <a:t>   -General Web site data</a:t>
          </a:r>
        </a:p>
        <a:p>
          <a:r>
            <a:rPr lang="en-US" dirty="0" smtClean="0"/>
            <a:t>   -LEA/User specific </a:t>
          </a:r>
        </a:p>
        <a:p>
          <a:r>
            <a:rPr lang="en-US" dirty="0" smtClean="0"/>
            <a:t>Investigation / intelligence Reports and Documents</a:t>
          </a:r>
          <a:endParaRPr lang="en-US" dirty="0"/>
        </a:p>
      </dgm:t>
    </dgm:pt>
    <dgm:pt modelId="{71FB342F-1F8F-3541-BB72-D405AAF43C0C}" type="parTrans" cxnId="{257C896F-10C7-AD48-9B33-22541AF6B806}">
      <dgm:prSet/>
      <dgm:spPr/>
      <dgm:t>
        <a:bodyPr/>
        <a:lstStyle/>
        <a:p>
          <a:endParaRPr lang="en-US"/>
        </a:p>
      </dgm:t>
    </dgm:pt>
    <dgm:pt modelId="{758B3ECC-D50B-3140-8ABE-330FBB0E7A04}" type="sibTrans" cxnId="{257C896F-10C7-AD48-9B33-22541AF6B806}">
      <dgm:prSet/>
      <dgm:spPr/>
      <dgm:t>
        <a:bodyPr/>
        <a:lstStyle/>
        <a:p>
          <a:endParaRPr lang="en-US"/>
        </a:p>
      </dgm:t>
    </dgm:pt>
    <dgm:pt modelId="{26D66529-1043-4DB7-9DEE-F7D040035690}" type="pres">
      <dgm:prSet presAssocID="{1FD32A91-1D87-4EC0-84A6-1B3FF2C2A504}" presName="Name0" presStyleCnt="0">
        <dgm:presLayoutVars>
          <dgm:dir/>
          <dgm:animLvl val="lvl"/>
          <dgm:resizeHandles val="exact"/>
        </dgm:presLayoutVars>
      </dgm:prSet>
      <dgm:spPr/>
      <dgm:t>
        <a:bodyPr/>
        <a:lstStyle/>
        <a:p>
          <a:endParaRPr lang="en-US"/>
        </a:p>
      </dgm:t>
    </dgm:pt>
    <dgm:pt modelId="{6C7148C4-9E2B-4280-94D0-024131D75965}" type="pres">
      <dgm:prSet presAssocID="{A67A3BB6-DB82-41F9-AA16-6F7EE91A38F7}" presName="compositeNode" presStyleCnt="0">
        <dgm:presLayoutVars>
          <dgm:bulletEnabled val="1"/>
        </dgm:presLayoutVars>
      </dgm:prSet>
      <dgm:spPr/>
      <dgm:t>
        <a:bodyPr/>
        <a:lstStyle/>
        <a:p>
          <a:endParaRPr lang="en-US"/>
        </a:p>
      </dgm:t>
    </dgm:pt>
    <dgm:pt modelId="{109A89EC-DD28-4AB6-8B7C-B170CC88067E}" type="pres">
      <dgm:prSet presAssocID="{A67A3BB6-DB82-41F9-AA16-6F7EE91A38F7}" presName="bgRect" presStyleLbl="node1" presStyleIdx="0" presStyleCnt="2"/>
      <dgm:spPr/>
      <dgm:t>
        <a:bodyPr/>
        <a:lstStyle/>
        <a:p>
          <a:endParaRPr lang="en-US"/>
        </a:p>
      </dgm:t>
    </dgm:pt>
    <dgm:pt modelId="{B9031F66-2A44-4F2C-8C4A-5C9FBCFD8E6B}" type="pres">
      <dgm:prSet presAssocID="{A67A3BB6-DB82-41F9-AA16-6F7EE91A38F7}" presName="parentNode" presStyleLbl="node1" presStyleIdx="0" presStyleCnt="2">
        <dgm:presLayoutVars>
          <dgm:chMax val="0"/>
          <dgm:bulletEnabled val="1"/>
        </dgm:presLayoutVars>
      </dgm:prSet>
      <dgm:spPr/>
      <dgm:t>
        <a:bodyPr/>
        <a:lstStyle/>
        <a:p>
          <a:endParaRPr lang="en-US"/>
        </a:p>
      </dgm:t>
    </dgm:pt>
    <dgm:pt modelId="{D0EBC565-A12E-4D4A-821A-2D3827F85205}" type="pres">
      <dgm:prSet presAssocID="{A67A3BB6-DB82-41F9-AA16-6F7EE91A38F7}" presName="childNode" presStyleLbl="node1" presStyleIdx="0" presStyleCnt="2">
        <dgm:presLayoutVars>
          <dgm:bulletEnabled val="1"/>
        </dgm:presLayoutVars>
      </dgm:prSet>
      <dgm:spPr/>
      <dgm:t>
        <a:bodyPr/>
        <a:lstStyle/>
        <a:p>
          <a:endParaRPr lang="en-US"/>
        </a:p>
      </dgm:t>
    </dgm:pt>
    <dgm:pt modelId="{1EE364FA-BE21-4244-8605-F5C6CB2A0C80}" type="pres">
      <dgm:prSet presAssocID="{5F6151A3-5EE8-40C5-869F-18B6B968E124}" presName="hSp" presStyleCnt="0"/>
      <dgm:spPr/>
      <dgm:t>
        <a:bodyPr/>
        <a:lstStyle/>
        <a:p>
          <a:endParaRPr lang="en-US"/>
        </a:p>
      </dgm:t>
    </dgm:pt>
    <dgm:pt modelId="{36E63A72-CFB1-4CF6-81F6-C690A09FF46A}" type="pres">
      <dgm:prSet presAssocID="{5F6151A3-5EE8-40C5-869F-18B6B968E124}" presName="vProcSp" presStyleCnt="0"/>
      <dgm:spPr/>
      <dgm:t>
        <a:bodyPr/>
        <a:lstStyle/>
        <a:p>
          <a:endParaRPr lang="en-US"/>
        </a:p>
      </dgm:t>
    </dgm:pt>
    <dgm:pt modelId="{43213292-3D20-40F0-9C59-266631D63E77}" type="pres">
      <dgm:prSet presAssocID="{5F6151A3-5EE8-40C5-869F-18B6B968E124}" presName="vSp1" presStyleCnt="0"/>
      <dgm:spPr/>
      <dgm:t>
        <a:bodyPr/>
        <a:lstStyle/>
        <a:p>
          <a:endParaRPr lang="en-US"/>
        </a:p>
      </dgm:t>
    </dgm:pt>
    <dgm:pt modelId="{FC5A60C9-9E58-4D34-9EFC-6849C7EF2FB6}" type="pres">
      <dgm:prSet presAssocID="{5F6151A3-5EE8-40C5-869F-18B6B968E124}" presName="simulatedConn" presStyleLbl="solidFgAcc1" presStyleIdx="0" presStyleCnt="1"/>
      <dgm:spPr/>
      <dgm:t>
        <a:bodyPr/>
        <a:lstStyle/>
        <a:p>
          <a:endParaRPr lang="en-US"/>
        </a:p>
      </dgm:t>
    </dgm:pt>
    <dgm:pt modelId="{6C30599F-6666-4964-8F92-56944E21724B}" type="pres">
      <dgm:prSet presAssocID="{5F6151A3-5EE8-40C5-869F-18B6B968E124}" presName="vSp2" presStyleCnt="0"/>
      <dgm:spPr/>
      <dgm:t>
        <a:bodyPr/>
        <a:lstStyle/>
        <a:p>
          <a:endParaRPr lang="en-US"/>
        </a:p>
      </dgm:t>
    </dgm:pt>
    <dgm:pt modelId="{841CDB86-07C7-487D-A508-AF79159E5ECE}" type="pres">
      <dgm:prSet presAssocID="{5F6151A3-5EE8-40C5-869F-18B6B968E124}" presName="sibTrans" presStyleCnt="0"/>
      <dgm:spPr/>
      <dgm:t>
        <a:bodyPr/>
        <a:lstStyle/>
        <a:p>
          <a:endParaRPr lang="en-US"/>
        </a:p>
      </dgm:t>
    </dgm:pt>
    <dgm:pt modelId="{C0CCCB52-6E13-4ABB-9E10-51D9F8E0A669}" type="pres">
      <dgm:prSet presAssocID="{3A430AB8-7B54-481F-AE82-70710B5E72D3}" presName="compositeNode" presStyleCnt="0">
        <dgm:presLayoutVars>
          <dgm:bulletEnabled val="1"/>
        </dgm:presLayoutVars>
      </dgm:prSet>
      <dgm:spPr/>
      <dgm:t>
        <a:bodyPr/>
        <a:lstStyle/>
        <a:p>
          <a:endParaRPr lang="en-US"/>
        </a:p>
      </dgm:t>
    </dgm:pt>
    <dgm:pt modelId="{DD1D514A-9E05-4737-BBC3-A28CBDC17D20}" type="pres">
      <dgm:prSet presAssocID="{3A430AB8-7B54-481F-AE82-70710B5E72D3}" presName="bgRect" presStyleLbl="node1" presStyleIdx="1" presStyleCnt="2"/>
      <dgm:spPr/>
      <dgm:t>
        <a:bodyPr/>
        <a:lstStyle/>
        <a:p>
          <a:endParaRPr lang="en-US"/>
        </a:p>
      </dgm:t>
    </dgm:pt>
    <dgm:pt modelId="{1A30EF8E-B6F2-46E8-8EB1-CD7164083D25}" type="pres">
      <dgm:prSet presAssocID="{3A430AB8-7B54-481F-AE82-70710B5E72D3}" presName="parentNode" presStyleLbl="node1" presStyleIdx="1" presStyleCnt="2">
        <dgm:presLayoutVars>
          <dgm:chMax val="0"/>
          <dgm:bulletEnabled val="1"/>
        </dgm:presLayoutVars>
      </dgm:prSet>
      <dgm:spPr/>
      <dgm:t>
        <a:bodyPr/>
        <a:lstStyle/>
        <a:p>
          <a:endParaRPr lang="en-US"/>
        </a:p>
      </dgm:t>
    </dgm:pt>
    <dgm:pt modelId="{BA46F70D-273F-4286-A9DA-02D5C8C591C1}" type="pres">
      <dgm:prSet presAssocID="{3A430AB8-7B54-481F-AE82-70710B5E72D3}" presName="childNode" presStyleLbl="node1" presStyleIdx="1" presStyleCnt="2">
        <dgm:presLayoutVars>
          <dgm:bulletEnabled val="1"/>
        </dgm:presLayoutVars>
      </dgm:prSet>
      <dgm:spPr/>
      <dgm:t>
        <a:bodyPr/>
        <a:lstStyle/>
        <a:p>
          <a:endParaRPr lang="en-US"/>
        </a:p>
      </dgm:t>
    </dgm:pt>
  </dgm:ptLst>
  <dgm:cxnLst>
    <dgm:cxn modelId="{257C896F-10C7-AD48-9B33-22541AF6B806}" srcId="{3A430AB8-7B54-481F-AE82-70710B5E72D3}" destId="{CE80E7AD-B2A6-A549-8C99-55F3D1A1D787}" srcOrd="1" destOrd="0" parTransId="{71FB342F-1F8F-3541-BB72-D405AAF43C0C}" sibTransId="{758B3ECC-D50B-3140-8ABE-330FBB0E7A04}"/>
    <dgm:cxn modelId="{29DFFA81-DCC3-954D-8723-91195D4DB977}" type="presOf" srcId="{A67A3BB6-DB82-41F9-AA16-6F7EE91A38F7}" destId="{109A89EC-DD28-4AB6-8B7C-B170CC88067E}" srcOrd="0" destOrd="0" presId="urn:microsoft.com/office/officeart/2005/8/layout/hProcess7#7"/>
    <dgm:cxn modelId="{0CED25DC-135C-7C4E-8810-15E0AE29E92D}" type="presOf" srcId="{3A430AB8-7B54-481F-AE82-70710B5E72D3}" destId="{DD1D514A-9E05-4737-BBC3-A28CBDC17D20}" srcOrd="0" destOrd="0" presId="urn:microsoft.com/office/officeart/2005/8/layout/hProcess7#7"/>
    <dgm:cxn modelId="{1865404C-7833-4998-AFB9-06E9A880EB09}" srcId="{8369935C-312B-4295-89A4-BBCA57CF8F45}" destId="{B1DC1BF0-FCAF-40CF-8253-9DAA06F1F679}" srcOrd="1" destOrd="0" parTransId="{571C5EDE-E3F6-4155-88FD-B1A6C159ED63}" sibTransId="{EF1D3B70-B172-4DB4-9EE5-59CFF11CA6EB}"/>
    <dgm:cxn modelId="{E9C5F3E2-3870-604E-BF50-41A6A6EBF99F}" type="presOf" srcId="{157A5574-45F2-44C8-B1DC-9845A807D10E}" destId="{D0EBC565-A12E-4D4A-821A-2D3827F85205}" srcOrd="0" destOrd="2" presId="urn:microsoft.com/office/officeart/2005/8/layout/hProcess7#7"/>
    <dgm:cxn modelId="{3782447F-7664-3140-969F-A69A4319CA9A}" type="presOf" srcId="{5863CFFD-9F1F-433C-948C-5914C147C917}" destId="{D0EBC565-A12E-4D4A-821A-2D3827F85205}" srcOrd="0" destOrd="7" presId="urn:microsoft.com/office/officeart/2005/8/layout/hProcess7#7"/>
    <dgm:cxn modelId="{46AD9C28-776A-AC4B-86A7-CC7F046628FB}" type="presOf" srcId="{9CE098AD-D261-4273-8CDA-02C06C543A5A}" destId="{D0EBC565-A12E-4D4A-821A-2D3827F85205}" srcOrd="0" destOrd="0" presId="urn:microsoft.com/office/officeart/2005/8/layout/hProcess7#7"/>
    <dgm:cxn modelId="{000BCD66-69F7-4649-8B7C-74A5EFE35D03}" type="presOf" srcId="{41B74B7F-538E-4E5A-8782-8F1B524A179F}" destId="{BA46F70D-273F-4286-A9DA-02D5C8C591C1}" srcOrd="0" destOrd="0" presId="urn:microsoft.com/office/officeart/2005/8/layout/hProcess7#7"/>
    <dgm:cxn modelId="{19597B66-DF8F-1D4F-81D0-18AC2B902EE9}" type="presOf" srcId="{B1DC1BF0-FCAF-40CF-8253-9DAA06F1F679}" destId="{D0EBC565-A12E-4D4A-821A-2D3827F85205}" srcOrd="0" destOrd="5" presId="urn:microsoft.com/office/officeart/2005/8/layout/hProcess7#7"/>
    <dgm:cxn modelId="{C2848E2C-A8D4-485A-A4E1-0C3EDBBBA067}" srcId="{3A430AB8-7B54-481F-AE82-70710B5E72D3}" destId="{41B74B7F-538E-4E5A-8782-8F1B524A179F}" srcOrd="0" destOrd="0" parTransId="{6CCF672C-B4BA-4621-92A6-5D8CDA0D6D4F}" sibTransId="{060E9C14-2439-4991-AF16-16B408297790}"/>
    <dgm:cxn modelId="{DE0E59A2-690B-4BE3-8E63-6484D188C68B}" srcId="{A67A3BB6-DB82-41F9-AA16-6F7EE91A38F7}" destId="{8369935C-312B-4295-89A4-BBCA57CF8F45}" srcOrd="1" destOrd="0" parTransId="{A77BDC03-E166-4603-9067-D195389D24A0}" sibTransId="{C12FA0C0-2D73-44C9-93AD-116C593D8FE5}"/>
    <dgm:cxn modelId="{0137E52D-3C68-4328-9FFC-5934940F61CF}" srcId="{9CE098AD-D261-4273-8CDA-02C06C543A5A}" destId="{8A100110-66E9-440E-817A-C0A9E5A978EE}" srcOrd="0" destOrd="0" parTransId="{853D9525-737B-4DFB-9A65-C311103B19B5}" sibTransId="{3E35CD10-9E7F-4A9B-9627-377C36F2AB8C}"/>
    <dgm:cxn modelId="{45081527-9E09-9740-9A92-C983613515EA}" type="presOf" srcId="{A67A3BB6-DB82-41F9-AA16-6F7EE91A38F7}" destId="{B9031F66-2A44-4F2C-8C4A-5C9FBCFD8E6B}" srcOrd="1" destOrd="0" presId="urn:microsoft.com/office/officeart/2005/8/layout/hProcess7#7"/>
    <dgm:cxn modelId="{54DB0680-FFF4-7549-9705-8B1029CC0BB0}" type="presOf" srcId="{8369935C-312B-4295-89A4-BBCA57CF8F45}" destId="{D0EBC565-A12E-4D4A-821A-2D3827F85205}" srcOrd="0" destOrd="3" presId="urn:microsoft.com/office/officeart/2005/8/layout/hProcess7#7"/>
    <dgm:cxn modelId="{4B47AE97-E9FE-0041-82A6-B70D44168FA2}" type="presOf" srcId="{66F4562E-B265-440E-924D-776D19B40113}" destId="{D0EBC565-A12E-4D4A-821A-2D3827F85205}" srcOrd="0" destOrd="9" presId="urn:microsoft.com/office/officeart/2005/8/layout/hProcess7#7"/>
    <dgm:cxn modelId="{44923485-8302-B946-8404-ABA69B2D2C04}" type="presOf" srcId="{1FD32A91-1D87-4EC0-84A6-1B3FF2C2A504}" destId="{26D66529-1043-4DB7-9DEE-F7D040035690}" srcOrd="0" destOrd="0" presId="urn:microsoft.com/office/officeart/2005/8/layout/hProcess7#7"/>
    <dgm:cxn modelId="{DD3B5FAF-99BA-1441-B6B0-9D87D0A7410F}" type="presOf" srcId="{CE80E7AD-B2A6-A549-8C99-55F3D1A1D787}" destId="{BA46F70D-273F-4286-A9DA-02D5C8C591C1}" srcOrd="0" destOrd="1" presId="urn:microsoft.com/office/officeart/2005/8/layout/hProcess7#7"/>
    <dgm:cxn modelId="{D4DBC75B-01F9-4FC8-B016-55147B9BDF5F}" srcId="{A67A3BB6-DB82-41F9-AA16-6F7EE91A38F7}" destId="{9CE098AD-D261-4273-8CDA-02C06C543A5A}" srcOrd="0" destOrd="0" parTransId="{67D0D613-6AA0-4D19-8FC0-C10122E640E1}" sibTransId="{37E2BC42-F8E2-4EA4-81B7-43CC33C832BF}"/>
    <dgm:cxn modelId="{B09C89A6-EBCF-534A-8003-2B90A6CF90B3}" type="presOf" srcId="{8A100110-66E9-440E-817A-C0A9E5A978EE}" destId="{D0EBC565-A12E-4D4A-821A-2D3827F85205}" srcOrd="0" destOrd="1" presId="urn:microsoft.com/office/officeart/2005/8/layout/hProcess7#7"/>
    <dgm:cxn modelId="{33B5A2EE-AF8A-4894-B7E6-9326FD259538}" srcId="{1FD32A91-1D87-4EC0-84A6-1B3FF2C2A504}" destId="{3A430AB8-7B54-481F-AE82-70710B5E72D3}" srcOrd="1" destOrd="0" parTransId="{62E615A3-6E6C-412E-AE80-1FAE9874D4BF}" sibTransId="{4EFD4A51-3675-4A7D-8333-68B64F78D37A}"/>
    <dgm:cxn modelId="{13A2E79C-224D-3543-8B80-EC8EE3A99C5C}" type="presOf" srcId="{3B8B9E31-A39E-44A9-9FF6-05DC79D6DFB8}" destId="{D0EBC565-A12E-4D4A-821A-2D3827F85205}" srcOrd="0" destOrd="6" presId="urn:microsoft.com/office/officeart/2005/8/layout/hProcess7#7"/>
    <dgm:cxn modelId="{8427D1D0-821F-4011-9F21-D81AE1FC42AD}" srcId="{1FD32A91-1D87-4EC0-84A6-1B3FF2C2A504}" destId="{A67A3BB6-DB82-41F9-AA16-6F7EE91A38F7}" srcOrd="0" destOrd="0" parTransId="{AB2206C6-56AD-467F-BA36-1F8A805091CB}" sibTransId="{5F6151A3-5EE8-40C5-869F-18B6B968E124}"/>
    <dgm:cxn modelId="{D08A9B30-58A3-4F52-962D-057BD28A2533}" srcId="{8369935C-312B-4295-89A4-BBCA57CF8F45}" destId="{7BC2468C-7045-4906-A831-9431BFB5289F}" srcOrd="0" destOrd="0" parTransId="{B7761E4C-4933-48C2-82A1-294A042032D5}" sibTransId="{62F88681-8E82-439D-B818-4AA32F29AA7A}"/>
    <dgm:cxn modelId="{56A9A70A-E91F-5843-AFF8-D0FB709B87D3}" type="presOf" srcId="{3A430AB8-7B54-481F-AE82-70710B5E72D3}" destId="{1A30EF8E-B6F2-46E8-8EB1-CD7164083D25}" srcOrd="1" destOrd="0" presId="urn:microsoft.com/office/officeart/2005/8/layout/hProcess7#7"/>
    <dgm:cxn modelId="{4C3483B1-0B47-4A63-A001-A720101D2868}" srcId="{9CE098AD-D261-4273-8CDA-02C06C543A5A}" destId="{157A5574-45F2-44C8-B1DC-9845A807D10E}" srcOrd="1" destOrd="0" parTransId="{67DC64A9-0422-4A75-86B1-165F2E5FF076}" sibTransId="{1D021C18-67DE-4876-9D6C-25D783917B0E}"/>
    <dgm:cxn modelId="{089C04FF-BFE7-4841-BBAC-753DBEEEDA95}" srcId="{A67A3BB6-DB82-41F9-AA16-6F7EE91A38F7}" destId="{5863CFFD-9F1F-433C-948C-5914C147C917}" srcOrd="3" destOrd="0" parTransId="{8A442B8D-1A9B-4F57-A152-2D0F8B78B50C}" sibTransId="{BEA80B9A-9040-4D26-98CE-5F2E0DBD820F}"/>
    <dgm:cxn modelId="{28605D8B-4E42-0740-9340-525B08BF7B81}" type="presOf" srcId="{F82E15E0-E426-4FA9-A4D1-BBE1C6210E34}" destId="{D0EBC565-A12E-4D4A-821A-2D3827F85205}" srcOrd="0" destOrd="8" presId="urn:microsoft.com/office/officeart/2005/8/layout/hProcess7#7"/>
    <dgm:cxn modelId="{A7ED466A-24BA-3C46-9B21-91AC6D7D2EB6}" type="presOf" srcId="{7BC2468C-7045-4906-A831-9431BFB5289F}" destId="{D0EBC565-A12E-4D4A-821A-2D3827F85205}" srcOrd="0" destOrd="4" presId="urn:microsoft.com/office/officeart/2005/8/layout/hProcess7#7"/>
    <dgm:cxn modelId="{571D0DF7-875F-4FE1-B147-14A50A07EEFB}" srcId="{A67A3BB6-DB82-41F9-AA16-6F7EE91A38F7}" destId="{F82E15E0-E426-4FA9-A4D1-BBE1C6210E34}" srcOrd="4" destOrd="0" parTransId="{F3AD6B5C-F53C-4A1C-AD65-DC154D667CCE}" sibTransId="{EA5E9756-6D09-4E1D-B3A7-50B8DCD2350F}"/>
    <dgm:cxn modelId="{4F3C251F-FF62-474B-A1B6-7D1D4FC7C5FE}" srcId="{A67A3BB6-DB82-41F9-AA16-6F7EE91A38F7}" destId="{3B8B9E31-A39E-44A9-9FF6-05DC79D6DFB8}" srcOrd="2" destOrd="0" parTransId="{B5083F20-BE55-4BAA-B568-A8CC2AD6EE59}" sibTransId="{69D8A55F-713A-4BF6-9D7D-1D8E03A5A95A}"/>
    <dgm:cxn modelId="{0FF7C780-F7D2-46B6-A919-CB34BE497594}" srcId="{A67A3BB6-DB82-41F9-AA16-6F7EE91A38F7}" destId="{66F4562E-B265-440E-924D-776D19B40113}" srcOrd="5" destOrd="0" parTransId="{FCA079A7-8257-4BA3-B8DA-BC9D3D26EFBC}" sibTransId="{7BDBCCB2-3A00-4F79-B6C0-3F191D1853A9}"/>
    <dgm:cxn modelId="{DF291AFE-79D9-5746-A44A-CF73BDEB54C6}" type="presParOf" srcId="{26D66529-1043-4DB7-9DEE-F7D040035690}" destId="{6C7148C4-9E2B-4280-94D0-024131D75965}" srcOrd="0" destOrd="0" presId="urn:microsoft.com/office/officeart/2005/8/layout/hProcess7#7"/>
    <dgm:cxn modelId="{13C6506B-EE4D-8148-9E93-01D8F0B3B7F5}" type="presParOf" srcId="{6C7148C4-9E2B-4280-94D0-024131D75965}" destId="{109A89EC-DD28-4AB6-8B7C-B170CC88067E}" srcOrd="0" destOrd="0" presId="urn:microsoft.com/office/officeart/2005/8/layout/hProcess7#7"/>
    <dgm:cxn modelId="{8C2C4A37-726F-D147-9F15-FAF1BED38B2C}" type="presParOf" srcId="{6C7148C4-9E2B-4280-94D0-024131D75965}" destId="{B9031F66-2A44-4F2C-8C4A-5C9FBCFD8E6B}" srcOrd="1" destOrd="0" presId="urn:microsoft.com/office/officeart/2005/8/layout/hProcess7#7"/>
    <dgm:cxn modelId="{40F18E61-05CF-0449-AD0E-71C66E62A7F6}" type="presParOf" srcId="{6C7148C4-9E2B-4280-94D0-024131D75965}" destId="{D0EBC565-A12E-4D4A-821A-2D3827F85205}" srcOrd="2" destOrd="0" presId="urn:microsoft.com/office/officeart/2005/8/layout/hProcess7#7"/>
    <dgm:cxn modelId="{EF5517E9-0103-C44C-A94A-65F8C178A586}" type="presParOf" srcId="{26D66529-1043-4DB7-9DEE-F7D040035690}" destId="{1EE364FA-BE21-4244-8605-F5C6CB2A0C80}" srcOrd="1" destOrd="0" presId="urn:microsoft.com/office/officeart/2005/8/layout/hProcess7#7"/>
    <dgm:cxn modelId="{E77609A4-A280-9B4F-96F6-2F82C720BCC6}" type="presParOf" srcId="{26D66529-1043-4DB7-9DEE-F7D040035690}" destId="{36E63A72-CFB1-4CF6-81F6-C690A09FF46A}" srcOrd="2" destOrd="0" presId="urn:microsoft.com/office/officeart/2005/8/layout/hProcess7#7"/>
    <dgm:cxn modelId="{A791D3C5-2DB2-4146-8F38-F954BBD28B54}" type="presParOf" srcId="{36E63A72-CFB1-4CF6-81F6-C690A09FF46A}" destId="{43213292-3D20-40F0-9C59-266631D63E77}" srcOrd="0" destOrd="0" presId="urn:microsoft.com/office/officeart/2005/8/layout/hProcess7#7"/>
    <dgm:cxn modelId="{AA57DA90-A312-A74F-9FDF-2EBDB9489CA0}" type="presParOf" srcId="{36E63A72-CFB1-4CF6-81F6-C690A09FF46A}" destId="{FC5A60C9-9E58-4D34-9EFC-6849C7EF2FB6}" srcOrd="1" destOrd="0" presId="urn:microsoft.com/office/officeart/2005/8/layout/hProcess7#7"/>
    <dgm:cxn modelId="{6ECBBCB7-CFF8-F84A-AD08-A978880C54FF}" type="presParOf" srcId="{36E63A72-CFB1-4CF6-81F6-C690A09FF46A}" destId="{6C30599F-6666-4964-8F92-56944E21724B}" srcOrd="2" destOrd="0" presId="urn:microsoft.com/office/officeart/2005/8/layout/hProcess7#7"/>
    <dgm:cxn modelId="{D0C01153-8278-974B-A43B-7E234E11A24D}" type="presParOf" srcId="{26D66529-1043-4DB7-9DEE-F7D040035690}" destId="{841CDB86-07C7-487D-A508-AF79159E5ECE}" srcOrd="3" destOrd="0" presId="urn:microsoft.com/office/officeart/2005/8/layout/hProcess7#7"/>
    <dgm:cxn modelId="{0CF3D564-0761-D647-A2AB-42EA1A7A877F}" type="presParOf" srcId="{26D66529-1043-4DB7-9DEE-F7D040035690}" destId="{C0CCCB52-6E13-4ABB-9E10-51D9F8E0A669}" srcOrd="4" destOrd="0" presId="urn:microsoft.com/office/officeart/2005/8/layout/hProcess7#7"/>
    <dgm:cxn modelId="{FF89FC50-F4E1-8042-81B1-AC94E6FA316D}" type="presParOf" srcId="{C0CCCB52-6E13-4ABB-9E10-51D9F8E0A669}" destId="{DD1D514A-9E05-4737-BBC3-A28CBDC17D20}" srcOrd="0" destOrd="0" presId="urn:microsoft.com/office/officeart/2005/8/layout/hProcess7#7"/>
    <dgm:cxn modelId="{3D2B1745-8F83-0C4B-A5AC-2E05B3BDC801}" type="presParOf" srcId="{C0CCCB52-6E13-4ABB-9E10-51D9F8E0A669}" destId="{1A30EF8E-B6F2-46E8-8EB1-CD7164083D25}" srcOrd="1" destOrd="0" presId="urn:microsoft.com/office/officeart/2005/8/layout/hProcess7#7"/>
    <dgm:cxn modelId="{C061C20A-7F67-2E48-9A43-44899A2A7C3A}" type="presParOf" srcId="{C0CCCB52-6E13-4ABB-9E10-51D9F8E0A669}" destId="{BA46F70D-273F-4286-A9DA-02D5C8C591C1}" srcOrd="2" destOrd="0" presId="urn:microsoft.com/office/officeart/2005/8/layout/hProcess7#7"/>
  </dgm:cxnLst>
  <dgm:bg/>
  <dgm:whole/>
</dgm:dataModel>
</file>

<file path=ppt/diagrams/data4.xml><?xml version="1.0" encoding="utf-8"?>
<dgm:dataModel xmlns:dgm="http://schemas.openxmlformats.org/drawingml/2006/diagram" xmlns:a="http://schemas.openxmlformats.org/drawingml/2006/main">
  <dgm:ptLst>
    <dgm:pt modelId="{5EAB9691-68D7-47DF-9110-73A7EFC28DC1}" type="doc">
      <dgm:prSet loTypeId="urn:microsoft.com/office/officeart/2005/8/layout/hList6" loCatId="list" qsTypeId="urn:microsoft.com/office/officeart/2005/8/quickstyle/3d2" qsCatId="3D" csTypeId="urn:microsoft.com/office/officeart/2005/8/colors/accent2_3" csCatId="accent2" phldr="1"/>
      <dgm:spPr/>
      <dgm:t>
        <a:bodyPr/>
        <a:lstStyle/>
        <a:p>
          <a:endParaRPr lang="en-US"/>
        </a:p>
      </dgm:t>
    </dgm:pt>
    <dgm:pt modelId="{CE75F555-EEE4-4721-8C7C-B388768017AA}">
      <dgm:prSet phldrT="[Text]" custT="1"/>
      <dgm:spPr/>
      <dgm:t>
        <a:bodyPr/>
        <a:lstStyle/>
        <a:p>
          <a:r>
            <a:rPr lang="en-US" sz="2000" b="1" dirty="0" smtClean="0">
              <a:solidFill>
                <a:srgbClr val="000000"/>
              </a:solidFill>
            </a:rPr>
            <a:t>Telecom</a:t>
          </a:r>
          <a:endParaRPr lang="en-US" sz="2000" b="1" dirty="0">
            <a:solidFill>
              <a:srgbClr val="000000"/>
            </a:solidFill>
          </a:endParaRPr>
        </a:p>
      </dgm:t>
    </dgm:pt>
    <dgm:pt modelId="{8E5CA11A-240F-4090-BECC-314B0AA3D105}" type="parTrans" cxnId="{1FAF7F62-47B9-450B-BDB6-443F0DFE748A}">
      <dgm:prSet/>
      <dgm:spPr/>
      <dgm:t>
        <a:bodyPr/>
        <a:lstStyle/>
        <a:p>
          <a:endParaRPr lang="en-US"/>
        </a:p>
      </dgm:t>
    </dgm:pt>
    <dgm:pt modelId="{99336A8C-587A-4ADC-8740-2A75A97D0177}" type="sibTrans" cxnId="{1FAF7F62-47B9-450B-BDB6-443F0DFE748A}">
      <dgm:prSet/>
      <dgm:spPr/>
      <dgm:t>
        <a:bodyPr/>
        <a:lstStyle/>
        <a:p>
          <a:endParaRPr lang="en-US"/>
        </a:p>
      </dgm:t>
    </dgm:pt>
    <dgm:pt modelId="{A77C301B-0935-4A94-A1C5-593780432410}">
      <dgm:prSet phldrT="[Text]" custT="1"/>
      <dgm:spPr/>
      <dgm:t>
        <a:bodyPr/>
        <a:lstStyle/>
        <a:p>
          <a:r>
            <a:rPr lang="en-US" sz="1600" b="1" dirty="0" smtClean="0"/>
            <a:t>Subscriber </a:t>
          </a:r>
          <a:endParaRPr lang="en-US" sz="1600" b="1" dirty="0"/>
        </a:p>
      </dgm:t>
    </dgm:pt>
    <dgm:pt modelId="{DDA9E2CF-DFF7-4FDD-B589-0CE331B33A68}" type="parTrans" cxnId="{AD7482F1-79C9-4C5D-8EAA-A9BE7DCE11A2}">
      <dgm:prSet/>
      <dgm:spPr/>
      <dgm:t>
        <a:bodyPr/>
        <a:lstStyle/>
        <a:p>
          <a:endParaRPr lang="en-US"/>
        </a:p>
      </dgm:t>
    </dgm:pt>
    <dgm:pt modelId="{BDBF19A3-5B45-4F2B-B6A3-60B1C3D81055}" type="sibTrans" cxnId="{AD7482F1-79C9-4C5D-8EAA-A9BE7DCE11A2}">
      <dgm:prSet/>
      <dgm:spPr/>
      <dgm:t>
        <a:bodyPr/>
        <a:lstStyle/>
        <a:p>
          <a:endParaRPr lang="en-US"/>
        </a:p>
      </dgm:t>
    </dgm:pt>
    <dgm:pt modelId="{9340E7B9-02AB-4478-98B3-C06BE1A25F94}">
      <dgm:prSet phldrT="[Text]" custT="1"/>
      <dgm:spPr/>
      <dgm:t>
        <a:bodyPr/>
        <a:lstStyle/>
        <a:p>
          <a:r>
            <a:rPr lang="en-US" sz="1600" b="1" dirty="0" smtClean="0"/>
            <a:t>Call Detail Records (Voice, SMS)</a:t>
          </a:r>
          <a:endParaRPr lang="en-US" sz="1600" b="1" dirty="0"/>
        </a:p>
      </dgm:t>
    </dgm:pt>
    <dgm:pt modelId="{E6E14890-8018-4D9F-A06C-5F352CC32B54}" type="parTrans" cxnId="{DD8F01DF-2730-4C4C-8F96-4EA7FECA61E4}">
      <dgm:prSet/>
      <dgm:spPr/>
      <dgm:t>
        <a:bodyPr/>
        <a:lstStyle/>
        <a:p>
          <a:endParaRPr lang="en-US"/>
        </a:p>
      </dgm:t>
    </dgm:pt>
    <dgm:pt modelId="{DA92496E-F1A8-41BA-A193-EBDA070278CF}" type="sibTrans" cxnId="{DD8F01DF-2730-4C4C-8F96-4EA7FECA61E4}">
      <dgm:prSet/>
      <dgm:spPr/>
      <dgm:t>
        <a:bodyPr/>
        <a:lstStyle/>
        <a:p>
          <a:endParaRPr lang="en-US"/>
        </a:p>
      </dgm:t>
    </dgm:pt>
    <dgm:pt modelId="{D81F09AA-1591-4B9B-B656-A38272029818}">
      <dgm:prSet phldrT="[Text]" custT="1"/>
      <dgm:spPr/>
      <dgm:t>
        <a:bodyPr/>
        <a:lstStyle/>
        <a:p>
          <a:r>
            <a:rPr lang="en-US" sz="2000" b="1" dirty="0" smtClean="0">
              <a:solidFill>
                <a:schemeClr val="tx1"/>
              </a:solidFill>
            </a:rPr>
            <a:t>Travel</a:t>
          </a:r>
          <a:endParaRPr lang="en-US" sz="2000" b="1" dirty="0">
            <a:solidFill>
              <a:schemeClr val="tx1"/>
            </a:solidFill>
          </a:endParaRPr>
        </a:p>
      </dgm:t>
    </dgm:pt>
    <dgm:pt modelId="{D7261480-9044-41C3-9E2E-2DEBD14EC862}" type="parTrans" cxnId="{882645D7-2BC3-4A3C-8AF7-321163F7C196}">
      <dgm:prSet/>
      <dgm:spPr/>
      <dgm:t>
        <a:bodyPr/>
        <a:lstStyle/>
        <a:p>
          <a:endParaRPr lang="en-US"/>
        </a:p>
      </dgm:t>
    </dgm:pt>
    <dgm:pt modelId="{8399277D-3494-4B3E-B6F6-17E7AE7033C2}" type="sibTrans" cxnId="{882645D7-2BC3-4A3C-8AF7-321163F7C196}">
      <dgm:prSet/>
      <dgm:spPr/>
      <dgm:t>
        <a:bodyPr/>
        <a:lstStyle/>
        <a:p>
          <a:endParaRPr lang="en-US"/>
        </a:p>
      </dgm:t>
    </dgm:pt>
    <dgm:pt modelId="{F8A4769B-F82B-4D68-91D7-F56433FB0AC4}">
      <dgm:prSet phldrT="[Text]" custT="1"/>
      <dgm:spPr/>
      <dgm:t>
        <a:bodyPr/>
        <a:lstStyle/>
        <a:p>
          <a:r>
            <a:rPr lang="en-US" sz="2000" b="1" dirty="0" smtClean="0">
              <a:solidFill>
                <a:srgbClr val="000000"/>
              </a:solidFill>
            </a:rPr>
            <a:t>Un- Structured</a:t>
          </a:r>
          <a:endParaRPr lang="en-US" sz="2000" b="1" dirty="0">
            <a:solidFill>
              <a:srgbClr val="000000"/>
            </a:solidFill>
          </a:endParaRPr>
        </a:p>
      </dgm:t>
    </dgm:pt>
    <dgm:pt modelId="{474EE2C7-0DE6-453F-8A89-EA8783015AFA}" type="parTrans" cxnId="{4674772B-BEE2-4694-89B7-465AADA0443B}">
      <dgm:prSet/>
      <dgm:spPr/>
      <dgm:t>
        <a:bodyPr/>
        <a:lstStyle/>
        <a:p>
          <a:endParaRPr lang="en-US"/>
        </a:p>
      </dgm:t>
    </dgm:pt>
    <dgm:pt modelId="{BC4129DB-807D-4D70-B2C7-4757E053D0DF}" type="sibTrans" cxnId="{4674772B-BEE2-4694-89B7-465AADA0443B}">
      <dgm:prSet/>
      <dgm:spPr/>
      <dgm:t>
        <a:bodyPr/>
        <a:lstStyle/>
        <a:p>
          <a:endParaRPr lang="en-US"/>
        </a:p>
      </dgm:t>
    </dgm:pt>
    <dgm:pt modelId="{4E1DDD0C-D1E6-426C-83D2-D41F76065954}">
      <dgm:prSet phldrT="[Text]" custT="1"/>
      <dgm:spPr/>
      <dgm:t>
        <a:bodyPr/>
        <a:lstStyle/>
        <a:p>
          <a:r>
            <a:rPr lang="en-US" sz="1600" b="1" dirty="0" smtClean="0"/>
            <a:t>Intercepted E-mail</a:t>
          </a:r>
          <a:endParaRPr lang="en-US" sz="1600" b="1" dirty="0"/>
        </a:p>
      </dgm:t>
    </dgm:pt>
    <dgm:pt modelId="{58E3DBE8-4C0D-4DB4-9AC0-1AFD24B3B3EE}" type="parTrans" cxnId="{88DE4930-8253-4931-93F7-9A7E098B4480}">
      <dgm:prSet/>
      <dgm:spPr/>
      <dgm:t>
        <a:bodyPr/>
        <a:lstStyle/>
        <a:p>
          <a:endParaRPr lang="en-US"/>
        </a:p>
      </dgm:t>
    </dgm:pt>
    <dgm:pt modelId="{B364FD4A-7183-4ABE-8002-9EA9AEA50D29}" type="sibTrans" cxnId="{88DE4930-8253-4931-93F7-9A7E098B4480}">
      <dgm:prSet/>
      <dgm:spPr/>
      <dgm:t>
        <a:bodyPr/>
        <a:lstStyle/>
        <a:p>
          <a:endParaRPr lang="en-US"/>
        </a:p>
      </dgm:t>
    </dgm:pt>
    <dgm:pt modelId="{A67A7D27-CE99-4613-85C0-054AEB078F70}">
      <dgm:prSet phldrT="[Text]" custT="1"/>
      <dgm:spPr/>
      <dgm:t>
        <a:bodyPr/>
        <a:lstStyle/>
        <a:p>
          <a:r>
            <a:rPr lang="en-US" sz="2000" b="1" dirty="0" smtClean="0">
              <a:solidFill>
                <a:srgbClr val="000000"/>
              </a:solidFill>
            </a:rPr>
            <a:t>Banking</a:t>
          </a:r>
          <a:endParaRPr lang="en-US" sz="2000" b="1" dirty="0">
            <a:solidFill>
              <a:srgbClr val="000000"/>
            </a:solidFill>
          </a:endParaRPr>
        </a:p>
      </dgm:t>
    </dgm:pt>
    <dgm:pt modelId="{780FB88C-1FDD-42C4-AA5A-B419FFC67724}" type="parTrans" cxnId="{1537D347-07CA-4CD3-AE99-3BD85400B19B}">
      <dgm:prSet/>
      <dgm:spPr/>
      <dgm:t>
        <a:bodyPr/>
        <a:lstStyle/>
        <a:p>
          <a:endParaRPr lang="en-US"/>
        </a:p>
      </dgm:t>
    </dgm:pt>
    <dgm:pt modelId="{1C153B7A-A5A8-40E5-BF51-44193AD09BFE}" type="sibTrans" cxnId="{1537D347-07CA-4CD3-AE99-3BD85400B19B}">
      <dgm:prSet/>
      <dgm:spPr/>
      <dgm:t>
        <a:bodyPr/>
        <a:lstStyle/>
        <a:p>
          <a:endParaRPr lang="en-US"/>
        </a:p>
      </dgm:t>
    </dgm:pt>
    <dgm:pt modelId="{4E2DCDFA-99F8-4AC9-890B-0ABA64C26427}">
      <dgm:prSet phldrT="[Text]" custT="1"/>
      <dgm:spPr/>
      <dgm:t>
        <a:bodyPr/>
        <a:lstStyle/>
        <a:p>
          <a:r>
            <a:rPr lang="en-US" sz="1600" b="1" dirty="0" smtClean="0"/>
            <a:t>Location Updates</a:t>
          </a:r>
          <a:endParaRPr lang="en-US" sz="1600" b="1" dirty="0"/>
        </a:p>
      </dgm:t>
    </dgm:pt>
    <dgm:pt modelId="{B46E969E-BAB3-4097-B2E6-13BCC04604FB}" type="parTrans" cxnId="{996389BE-451E-433A-97CE-DAAF559266C2}">
      <dgm:prSet/>
      <dgm:spPr/>
      <dgm:t>
        <a:bodyPr/>
        <a:lstStyle/>
        <a:p>
          <a:endParaRPr lang="en-US"/>
        </a:p>
      </dgm:t>
    </dgm:pt>
    <dgm:pt modelId="{DC10B69E-9CFD-4355-B71F-A5DEDE7A4FDA}" type="sibTrans" cxnId="{996389BE-451E-433A-97CE-DAAF559266C2}">
      <dgm:prSet/>
      <dgm:spPr/>
      <dgm:t>
        <a:bodyPr/>
        <a:lstStyle/>
        <a:p>
          <a:endParaRPr lang="en-US"/>
        </a:p>
      </dgm:t>
    </dgm:pt>
    <dgm:pt modelId="{9D0E6C80-332B-432D-8F92-C9810316C35E}">
      <dgm:prSet phldrT="[Text]" custT="1"/>
      <dgm:spPr/>
      <dgm:t>
        <a:bodyPr/>
        <a:lstStyle/>
        <a:p>
          <a:r>
            <a:rPr lang="en-US" sz="1600" b="1" dirty="0" smtClean="0"/>
            <a:t>Bank Records</a:t>
          </a:r>
          <a:endParaRPr lang="en-US" sz="1600" b="1" dirty="0"/>
        </a:p>
      </dgm:t>
    </dgm:pt>
    <dgm:pt modelId="{3328CC2E-D31D-4DA0-974C-1F9A4808631E}" type="parTrans" cxnId="{E025B8D0-E927-4B1B-9D29-3B6D2FB3B369}">
      <dgm:prSet/>
      <dgm:spPr/>
      <dgm:t>
        <a:bodyPr/>
        <a:lstStyle/>
        <a:p>
          <a:endParaRPr lang="en-US"/>
        </a:p>
      </dgm:t>
    </dgm:pt>
    <dgm:pt modelId="{242F9098-89E7-4C5B-AA8D-2855F6BBE152}" type="sibTrans" cxnId="{E025B8D0-E927-4B1B-9D29-3B6D2FB3B369}">
      <dgm:prSet/>
      <dgm:spPr/>
      <dgm:t>
        <a:bodyPr/>
        <a:lstStyle/>
        <a:p>
          <a:endParaRPr lang="en-US"/>
        </a:p>
      </dgm:t>
    </dgm:pt>
    <dgm:pt modelId="{2D1685BC-3CEF-4CA6-963C-E5736D2D8BE4}">
      <dgm:prSet phldrT="[Text]" custT="1"/>
      <dgm:spPr/>
      <dgm:t>
        <a:bodyPr/>
        <a:lstStyle/>
        <a:p>
          <a:r>
            <a:rPr lang="en-US" sz="1600" b="1" dirty="0" smtClean="0"/>
            <a:t>ATM Records</a:t>
          </a:r>
          <a:endParaRPr lang="en-US" sz="1600" b="1" dirty="0"/>
        </a:p>
      </dgm:t>
    </dgm:pt>
    <dgm:pt modelId="{5F1212A4-D65A-4A57-B054-6DEBF9C06DEE}" type="parTrans" cxnId="{9FBD7C96-3B3E-437F-9B84-27FD072FBC78}">
      <dgm:prSet/>
      <dgm:spPr/>
      <dgm:t>
        <a:bodyPr/>
        <a:lstStyle/>
        <a:p>
          <a:endParaRPr lang="en-US"/>
        </a:p>
      </dgm:t>
    </dgm:pt>
    <dgm:pt modelId="{63B7EEB0-7C2D-4156-9352-51E1C258BC67}" type="sibTrans" cxnId="{9FBD7C96-3B3E-437F-9B84-27FD072FBC78}">
      <dgm:prSet/>
      <dgm:spPr/>
      <dgm:t>
        <a:bodyPr/>
        <a:lstStyle/>
        <a:p>
          <a:endParaRPr lang="en-US"/>
        </a:p>
      </dgm:t>
    </dgm:pt>
    <dgm:pt modelId="{11F17267-1541-4386-AF14-5C658D42C4A3}">
      <dgm:prSet phldrT="[Text]" custT="1"/>
      <dgm:spPr/>
      <dgm:t>
        <a:bodyPr/>
        <a:lstStyle/>
        <a:p>
          <a:r>
            <a:rPr lang="en-US" sz="1600" b="1" dirty="0" smtClean="0"/>
            <a:t>Credit Card Transactions</a:t>
          </a:r>
          <a:endParaRPr lang="en-US" sz="1600" b="1" dirty="0"/>
        </a:p>
      </dgm:t>
    </dgm:pt>
    <dgm:pt modelId="{E06E9674-CADE-4437-97D7-97ED7E6EDB50}" type="parTrans" cxnId="{5F57EBDC-0269-4880-9E30-A41E51E84841}">
      <dgm:prSet/>
      <dgm:spPr/>
      <dgm:t>
        <a:bodyPr/>
        <a:lstStyle/>
        <a:p>
          <a:endParaRPr lang="en-US"/>
        </a:p>
      </dgm:t>
    </dgm:pt>
    <dgm:pt modelId="{68D7FAD1-1800-49A8-B597-1CA94BBE5679}" type="sibTrans" cxnId="{5F57EBDC-0269-4880-9E30-A41E51E84841}">
      <dgm:prSet/>
      <dgm:spPr/>
      <dgm:t>
        <a:bodyPr/>
        <a:lstStyle/>
        <a:p>
          <a:endParaRPr lang="en-US"/>
        </a:p>
      </dgm:t>
    </dgm:pt>
    <dgm:pt modelId="{76EC9149-5F8C-48FA-B3A4-E25806FBF656}">
      <dgm:prSet phldrT="[Text]" custT="1"/>
      <dgm:spPr/>
      <dgm:t>
        <a:bodyPr/>
        <a:lstStyle/>
        <a:p>
          <a:r>
            <a:rPr lang="en-US" sz="1600" b="1" dirty="0" smtClean="0"/>
            <a:t>Journey Transactions</a:t>
          </a:r>
          <a:endParaRPr lang="en-US" sz="1600" b="1" dirty="0"/>
        </a:p>
      </dgm:t>
    </dgm:pt>
    <dgm:pt modelId="{0A465145-2BA6-4340-88C1-757B304A7708}" type="parTrans" cxnId="{9F25C3A4-360A-42F0-B0D9-51B7B15AE155}">
      <dgm:prSet/>
      <dgm:spPr/>
      <dgm:t>
        <a:bodyPr/>
        <a:lstStyle/>
        <a:p>
          <a:endParaRPr lang="en-US"/>
        </a:p>
      </dgm:t>
    </dgm:pt>
    <dgm:pt modelId="{6FAC9BC3-CBA3-4DF5-90AE-6BE0145ABE9E}" type="sibTrans" cxnId="{9F25C3A4-360A-42F0-B0D9-51B7B15AE155}">
      <dgm:prSet/>
      <dgm:spPr/>
      <dgm:t>
        <a:bodyPr/>
        <a:lstStyle/>
        <a:p>
          <a:endParaRPr lang="en-US"/>
        </a:p>
      </dgm:t>
    </dgm:pt>
    <dgm:pt modelId="{019F270D-8FAC-4D8A-BF48-7447D679BC78}">
      <dgm:prSet phldrT="[Text]" custT="1"/>
      <dgm:spPr/>
      <dgm:t>
        <a:bodyPr/>
        <a:lstStyle/>
        <a:p>
          <a:r>
            <a:rPr lang="en-US" sz="1600" b="1" dirty="0" smtClean="0"/>
            <a:t>Hotel Bookings</a:t>
          </a:r>
          <a:endParaRPr lang="en-US" sz="1600" b="1" dirty="0"/>
        </a:p>
      </dgm:t>
    </dgm:pt>
    <dgm:pt modelId="{3355530D-FD38-4268-8BC0-F740C8680C81}" type="parTrans" cxnId="{B3ADCEEA-4844-4EAB-A1B7-F2F0A70DA3C2}">
      <dgm:prSet/>
      <dgm:spPr/>
      <dgm:t>
        <a:bodyPr/>
        <a:lstStyle/>
        <a:p>
          <a:endParaRPr lang="en-US"/>
        </a:p>
      </dgm:t>
    </dgm:pt>
    <dgm:pt modelId="{6304368C-8E83-4281-8849-5E2856FCE793}" type="sibTrans" cxnId="{B3ADCEEA-4844-4EAB-A1B7-F2F0A70DA3C2}">
      <dgm:prSet/>
      <dgm:spPr/>
      <dgm:t>
        <a:bodyPr/>
        <a:lstStyle/>
        <a:p>
          <a:endParaRPr lang="en-US"/>
        </a:p>
      </dgm:t>
    </dgm:pt>
    <dgm:pt modelId="{CC788AFE-0007-4AE7-BA94-2546D79FB89C}">
      <dgm:prSet phldrT="[Text]" custT="1"/>
      <dgm:spPr/>
      <dgm:t>
        <a:bodyPr/>
        <a:lstStyle/>
        <a:p>
          <a:r>
            <a:rPr lang="en-US" sz="1600" b="1" dirty="0" smtClean="0"/>
            <a:t>Intercepted Chat</a:t>
          </a:r>
          <a:endParaRPr lang="en-US" sz="1600" b="1" dirty="0"/>
        </a:p>
      </dgm:t>
    </dgm:pt>
    <dgm:pt modelId="{A208C6D8-4235-47E0-8B13-D4D52854092E}" type="parTrans" cxnId="{9105508F-EA82-40CB-92A5-1C4D7A2DEC34}">
      <dgm:prSet/>
      <dgm:spPr/>
      <dgm:t>
        <a:bodyPr/>
        <a:lstStyle/>
        <a:p>
          <a:endParaRPr lang="en-US"/>
        </a:p>
      </dgm:t>
    </dgm:pt>
    <dgm:pt modelId="{B5C0BE27-C55D-47D5-A120-AEFEBD24AC4D}" type="sibTrans" cxnId="{9105508F-EA82-40CB-92A5-1C4D7A2DEC34}">
      <dgm:prSet/>
      <dgm:spPr/>
      <dgm:t>
        <a:bodyPr/>
        <a:lstStyle/>
        <a:p>
          <a:endParaRPr lang="en-US"/>
        </a:p>
      </dgm:t>
    </dgm:pt>
    <dgm:pt modelId="{230F338A-75FB-4D49-9EBD-133DEEADD04B}">
      <dgm:prSet phldrT="[Text]" custT="1"/>
      <dgm:spPr/>
      <dgm:t>
        <a:bodyPr/>
        <a:lstStyle/>
        <a:p>
          <a:r>
            <a:rPr lang="en-US" sz="1600" b="1" dirty="0" smtClean="0"/>
            <a:t>Intercepted Facebook</a:t>
          </a:r>
          <a:endParaRPr lang="en-US" sz="1600" b="1" dirty="0"/>
        </a:p>
      </dgm:t>
    </dgm:pt>
    <dgm:pt modelId="{D2F6A2B5-67CC-4C8C-B631-753C4B758E93}" type="parTrans" cxnId="{995225FE-0A79-40C2-8030-C12BDA7F83B9}">
      <dgm:prSet/>
      <dgm:spPr/>
      <dgm:t>
        <a:bodyPr/>
        <a:lstStyle/>
        <a:p>
          <a:endParaRPr lang="en-US"/>
        </a:p>
      </dgm:t>
    </dgm:pt>
    <dgm:pt modelId="{B3F7EDC4-A19A-4441-94F6-DD5F83E34598}" type="sibTrans" cxnId="{995225FE-0A79-40C2-8030-C12BDA7F83B9}">
      <dgm:prSet/>
      <dgm:spPr/>
      <dgm:t>
        <a:bodyPr/>
        <a:lstStyle/>
        <a:p>
          <a:endParaRPr lang="en-US"/>
        </a:p>
      </dgm:t>
    </dgm:pt>
    <dgm:pt modelId="{9372C044-ED1B-4015-985F-3200B08B0A7C}">
      <dgm:prSet phldrT="[Text]" custT="1"/>
      <dgm:spPr/>
      <dgm:t>
        <a:bodyPr/>
        <a:lstStyle/>
        <a:p>
          <a:r>
            <a:rPr lang="en-US" sz="1600" b="1" dirty="0" smtClean="0"/>
            <a:t>Intercepted Twitte</a:t>
          </a:r>
          <a:r>
            <a:rPr lang="en-US" sz="1600" dirty="0" smtClean="0"/>
            <a:t>r</a:t>
          </a:r>
          <a:endParaRPr lang="en-US" sz="1600" dirty="0"/>
        </a:p>
      </dgm:t>
    </dgm:pt>
    <dgm:pt modelId="{520D3042-E862-4612-B545-BADADD35DA2E}" type="parTrans" cxnId="{95AE81F9-2429-4B1E-AA6E-FB376E62660D}">
      <dgm:prSet/>
      <dgm:spPr/>
      <dgm:t>
        <a:bodyPr/>
        <a:lstStyle/>
        <a:p>
          <a:endParaRPr lang="en-US"/>
        </a:p>
      </dgm:t>
    </dgm:pt>
    <dgm:pt modelId="{A735C924-038D-4F61-9C48-03526362EABC}" type="sibTrans" cxnId="{95AE81F9-2429-4B1E-AA6E-FB376E62660D}">
      <dgm:prSet/>
      <dgm:spPr/>
      <dgm:t>
        <a:bodyPr/>
        <a:lstStyle/>
        <a:p>
          <a:endParaRPr lang="en-US"/>
        </a:p>
      </dgm:t>
    </dgm:pt>
    <dgm:pt modelId="{FB66E11B-BECB-4C5E-A487-4B5F595F5A0E}">
      <dgm:prSet phldrT="[Text]" custT="1"/>
      <dgm:spPr/>
      <dgm:t>
        <a:bodyPr/>
        <a:lstStyle/>
        <a:p>
          <a:endParaRPr lang="en-US" sz="1600" b="1" dirty="0"/>
        </a:p>
      </dgm:t>
    </dgm:pt>
    <dgm:pt modelId="{F0BDF629-80B4-400E-9F0F-20EB6A6AFA34}" type="parTrans" cxnId="{26B4D4B3-8556-45B0-A9D4-AE284FB7030E}">
      <dgm:prSet/>
      <dgm:spPr/>
      <dgm:t>
        <a:bodyPr/>
        <a:lstStyle/>
        <a:p>
          <a:endParaRPr lang="en-US"/>
        </a:p>
      </dgm:t>
    </dgm:pt>
    <dgm:pt modelId="{4A386CB9-FD60-498B-8AF6-FD068E5BC3E7}" type="sibTrans" cxnId="{26B4D4B3-8556-45B0-A9D4-AE284FB7030E}">
      <dgm:prSet/>
      <dgm:spPr/>
      <dgm:t>
        <a:bodyPr/>
        <a:lstStyle/>
        <a:p>
          <a:endParaRPr lang="en-US"/>
        </a:p>
      </dgm:t>
    </dgm:pt>
    <dgm:pt modelId="{C83ED701-3D00-4145-B3D9-FFB615865ABA}">
      <dgm:prSet phldrT="[Text]" custT="1"/>
      <dgm:spPr/>
      <dgm:t>
        <a:bodyPr/>
        <a:lstStyle/>
        <a:p>
          <a:endParaRPr lang="en-US" sz="1600" b="1" dirty="0"/>
        </a:p>
      </dgm:t>
    </dgm:pt>
    <dgm:pt modelId="{3C931A56-88C2-4F90-838E-A6F91FF28A17}" type="parTrans" cxnId="{170D0582-A45B-476C-84A5-43824C8EEB74}">
      <dgm:prSet/>
      <dgm:spPr/>
      <dgm:t>
        <a:bodyPr/>
        <a:lstStyle/>
        <a:p>
          <a:endParaRPr lang="en-US"/>
        </a:p>
      </dgm:t>
    </dgm:pt>
    <dgm:pt modelId="{45D15DAA-CAF9-433F-8255-AB105C50F940}" type="sibTrans" cxnId="{170D0582-A45B-476C-84A5-43824C8EEB74}">
      <dgm:prSet/>
      <dgm:spPr/>
      <dgm:t>
        <a:bodyPr/>
        <a:lstStyle/>
        <a:p>
          <a:endParaRPr lang="en-US"/>
        </a:p>
      </dgm:t>
    </dgm:pt>
    <dgm:pt modelId="{74670FEF-4315-409E-9C7C-A5EC1562BF85}">
      <dgm:prSet phldrT="[Text]" custT="1"/>
      <dgm:spPr/>
      <dgm:t>
        <a:bodyPr/>
        <a:lstStyle/>
        <a:p>
          <a:endParaRPr lang="en-US" sz="1600" b="1" dirty="0"/>
        </a:p>
      </dgm:t>
    </dgm:pt>
    <dgm:pt modelId="{185A3A56-7192-49C4-A458-2F090B329073}" type="parTrans" cxnId="{63106079-5190-40DD-9710-79273499300A}">
      <dgm:prSet/>
      <dgm:spPr/>
      <dgm:t>
        <a:bodyPr/>
        <a:lstStyle/>
        <a:p>
          <a:endParaRPr lang="en-US"/>
        </a:p>
      </dgm:t>
    </dgm:pt>
    <dgm:pt modelId="{FBF02CFF-C27C-4975-8B70-F61F2984F81D}" type="sibTrans" cxnId="{63106079-5190-40DD-9710-79273499300A}">
      <dgm:prSet/>
      <dgm:spPr/>
      <dgm:t>
        <a:bodyPr/>
        <a:lstStyle/>
        <a:p>
          <a:endParaRPr lang="en-US"/>
        </a:p>
      </dgm:t>
    </dgm:pt>
    <dgm:pt modelId="{F2EAFF65-6D8E-4297-8050-4DA71A1BCAC8}">
      <dgm:prSet phldrT="[Text]" custT="1"/>
      <dgm:spPr/>
      <dgm:t>
        <a:bodyPr/>
        <a:lstStyle/>
        <a:p>
          <a:endParaRPr lang="en-US" sz="1600" b="1" dirty="0"/>
        </a:p>
      </dgm:t>
    </dgm:pt>
    <dgm:pt modelId="{70BEE520-6E5F-46A8-91B5-0DF14A18DC2C}" type="parTrans" cxnId="{3D23BFA6-E762-4C72-B764-911A08017F56}">
      <dgm:prSet/>
      <dgm:spPr/>
      <dgm:t>
        <a:bodyPr/>
        <a:lstStyle/>
        <a:p>
          <a:endParaRPr lang="en-US"/>
        </a:p>
      </dgm:t>
    </dgm:pt>
    <dgm:pt modelId="{CBCBAE13-C651-4F33-85FD-C5F089CE6B29}" type="sibTrans" cxnId="{3D23BFA6-E762-4C72-B764-911A08017F56}">
      <dgm:prSet/>
      <dgm:spPr/>
      <dgm:t>
        <a:bodyPr/>
        <a:lstStyle/>
        <a:p>
          <a:endParaRPr lang="en-US"/>
        </a:p>
      </dgm:t>
    </dgm:pt>
    <dgm:pt modelId="{3B6C6BBF-F484-4F7D-8A07-36D722C6F459}">
      <dgm:prSet phldrT="[Text]" custT="1"/>
      <dgm:spPr/>
      <dgm:t>
        <a:bodyPr/>
        <a:lstStyle/>
        <a:p>
          <a:endParaRPr lang="en-US" sz="1600" b="1" dirty="0"/>
        </a:p>
      </dgm:t>
    </dgm:pt>
    <dgm:pt modelId="{C7D37BE0-7FE5-4DD8-91B5-005AEB2A9BE6}" type="parTrans" cxnId="{0EB1BB69-C712-4918-86E2-44078127A164}">
      <dgm:prSet/>
      <dgm:spPr/>
      <dgm:t>
        <a:bodyPr/>
        <a:lstStyle/>
        <a:p>
          <a:endParaRPr lang="en-US"/>
        </a:p>
      </dgm:t>
    </dgm:pt>
    <dgm:pt modelId="{AD9E0B3B-B27F-4490-BEEB-57433F5FE987}" type="sibTrans" cxnId="{0EB1BB69-C712-4918-86E2-44078127A164}">
      <dgm:prSet/>
      <dgm:spPr/>
      <dgm:t>
        <a:bodyPr/>
        <a:lstStyle/>
        <a:p>
          <a:endParaRPr lang="en-US"/>
        </a:p>
      </dgm:t>
    </dgm:pt>
    <dgm:pt modelId="{D2E4A772-E6D1-4604-9103-7632362D58DA}">
      <dgm:prSet phldrT="[Text]" custT="1"/>
      <dgm:spPr/>
      <dgm:t>
        <a:bodyPr/>
        <a:lstStyle/>
        <a:p>
          <a:endParaRPr lang="en-US" sz="1600" b="1" dirty="0"/>
        </a:p>
      </dgm:t>
    </dgm:pt>
    <dgm:pt modelId="{A74EFF51-2588-407D-9B21-E0407377A50B}" type="parTrans" cxnId="{CFAEAE8A-137F-49CD-890D-45B15CF5371A}">
      <dgm:prSet/>
      <dgm:spPr/>
      <dgm:t>
        <a:bodyPr/>
        <a:lstStyle/>
        <a:p>
          <a:endParaRPr lang="en-US"/>
        </a:p>
      </dgm:t>
    </dgm:pt>
    <dgm:pt modelId="{D53040CC-08EE-4624-964B-33FD0EEBF285}" type="sibTrans" cxnId="{CFAEAE8A-137F-49CD-890D-45B15CF5371A}">
      <dgm:prSet/>
      <dgm:spPr/>
      <dgm:t>
        <a:bodyPr/>
        <a:lstStyle/>
        <a:p>
          <a:endParaRPr lang="en-US"/>
        </a:p>
      </dgm:t>
    </dgm:pt>
    <dgm:pt modelId="{1C438D52-AE90-4F90-9AB7-9275D32D1408}">
      <dgm:prSet phldrT="[Text]" custT="1"/>
      <dgm:spPr/>
      <dgm:t>
        <a:bodyPr/>
        <a:lstStyle/>
        <a:p>
          <a:endParaRPr lang="en-US" sz="1600" b="1" dirty="0"/>
        </a:p>
      </dgm:t>
    </dgm:pt>
    <dgm:pt modelId="{898A4D5D-D8CE-4460-9FDF-053CFED2D108}" type="parTrans" cxnId="{05453758-1772-4C2B-BE5F-3DCFA653C9EF}">
      <dgm:prSet/>
      <dgm:spPr/>
      <dgm:t>
        <a:bodyPr/>
        <a:lstStyle/>
        <a:p>
          <a:endParaRPr lang="en-US"/>
        </a:p>
      </dgm:t>
    </dgm:pt>
    <dgm:pt modelId="{3CC77B7C-95E5-4CE1-8BC7-28D63EB1F36D}" type="sibTrans" cxnId="{05453758-1772-4C2B-BE5F-3DCFA653C9EF}">
      <dgm:prSet/>
      <dgm:spPr/>
      <dgm:t>
        <a:bodyPr/>
        <a:lstStyle/>
        <a:p>
          <a:endParaRPr lang="en-US"/>
        </a:p>
      </dgm:t>
    </dgm:pt>
    <dgm:pt modelId="{1F174303-883B-4DBE-B995-00B95B4320FB}">
      <dgm:prSet phldrT="[Text]" custT="1"/>
      <dgm:spPr/>
      <dgm:t>
        <a:bodyPr/>
        <a:lstStyle/>
        <a:p>
          <a:r>
            <a:rPr lang="en-US" sz="1600" b="1" dirty="0" smtClean="0"/>
            <a:t>IRI </a:t>
          </a:r>
          <a:endParaRPr lang="en-US" sz="1600" b="1" dirty="0"/>
        </a:p>
      </dgm:t>
    </dgm:pt>
    <dgm:pt modelId="{EBD9A5A5-42D3-4909-9EEB-83BFA2B5D95A}" type="parTrans" cxnId="{D2B24805-4EC8-499A-AF48-F1578CA43185}">
      <dgm:prSet/>
      <dgm:spPr/>
      <dgm:t>
        <a:bodyPr/>
        <a:lstStyle/>
        <a:p>
          <a:endParaRPr lang="en-US"/>
        </a:p>
      </dgm:t>
    </dgm:pt>
    <dgm:pt modelId="{CEADAB7B-6D00-458A-80E8-D9399D0A4469}" type="sibTrans" cxnId="{D2B24805-4EC8-499A-AF48-F1578CA43185}">
      <dgm:prSet/>
      <dgm:spPr/>
      <dgm:t>
        <a:bodyPr/>
        <a:lstStyle/>
        <a:p>
          <a:endParaRPr lang="en-US"/>
        </a:p>
      </dgm:t>
    </dgm:pt>
    <dgm:pt modelId="{3E66F049-7A1F-421B-94C5-D9BB118EE9A0}">
      <dgm:prSet phldrT="[Text]" custT="1"/>
      <dgm:spPr/>
      <dgm:t>
        <a:bodyPr/>
        <a:lstStyle/>
        <a:p>
          <a:endParaRPr lang="en-US" sz="1600" b="1" dirty="0"/>
        </a:p>
      </dgm:t>
    </dgm:pt>
    <dgm:pt modelId="{13375B57-0DEA-497D-A4F0-11B84AE1AB02}" type="parTrans" cxnId="{3953EBB2-B1E7-4FBE-BFEB-9F03B63FF9FF}">
      <dgm:prSet/>
      <dgm:spPr/>
      <dgm:t>
        <a:bodyPr/>
        <a:lstStyle/>
        <a:p>
          <a:endParaRPr lang="en-US"/>
        </a:p>
      </dgm:t>
    </dgm:pt>
    <dgm:pt modelId="{39A842A3-FE0B-4C24-9511-1F5264F01F07}" type="sibTrans" cxnId="{3953EBB2-B1E7-4FBE-BFEB-9F03B63FF9FF}">
      <dgm:prSet/>
      <dgm:spPr/>
      <dgm:t>
        <a:bodyPr/>
        <a:lstStyle/>
        <a:p>
          <a:endParaRPr lang="en-US"/>
        </a:p>
      </dgm:t>
    </dgm:pt>
    <dgm:pt modelId="{D3106C39-913B-4059-A6E7-3171A2915880}">
      <dgm:prSet phldrT="[Text]" custT="1"/>
      <dgm:spPr/>
      <dgm:t>
        <a:bodyPr/>
        <a:lstStyle/>
        <a:p>
          <a:endParaRPr lang="en-US" sz="1600" b="1" dirty="0"/>
        </a:p>
      </dgm:t>
    </dgm:pt>
    <dgm:pt modelId="{7B0A21B9-8F36-4B10-B8CD-B2BAE169569D}" type="parTrans" cxnId="{6AEDE669-1977-4B28-AF5A-22E3DAC69354}">
      <dgm:prSet/>
      <dgm:spPr/>
      <dgm:t>
        <a:bodyPr/>
        <a:lstStyle/>
        <a:p>
          <a:endParaRPr lang="en-US"/>
        </a:p>
      </dgm:t>
    </dgm:pt>
    <dgm:pt modelId="{987F3C34-A86B-4E96-A528-AFB03D5306C5}" type="sibTrans" cxnId="{6AEDE669-1977-4B28-AF5A-22E3DAC69354}">
      <dgm:prSet/>
      <dgm:spPr/>
      <dgm:t>
        <a:bodyPr/>
        <a:lstStyle/>
        <a:p>
          <a:endParaRPr lang="en-US"/>
        </a:p>
      </dgm:t>
    </dgm:pt>
    <dgm:pt modelId="{31A6F661-4EC5-8048-ABBE-D65E8794A43B}">
      <dgm:prSet phldrT="[Text]" custT="1"/>
      <dgm:spPr/>
      <dgm:t>
        <a:bodyPr/>
        <a:lstStyle/>
        <a:p>
          <a:r>
            <a:rPr lang="en-US" sz="1800" b="1" dirty="0" smtClean="0">
              <a:solidFill>
                <a:srgbClr val="000000"/>
              </a:solidFill>
            </a:rPr>
            <a:t>GIS Data Feeds</a:t>
          </a:r>
          <a:endParaRPr lang="en-US" sz="1800" b="1" dirty="0">
            <a:solidFill>
              <a:srgbClr val="000000"/>
            </a:solidFill>
          </a:endParaRPr>
        </a:p>
      </dgm:t>
    </dgm:pt>
    <dgm:pt modelId="{65542C88-76D7-B64E-B93F-85EA5E1C36AD}" type="parTrans" cxnId="{2C07F858-A46E-C241-8E8A-66F97792A9D5}">
      <dgm:prSet/>
      <dgm:spPr/>
      <dgm:t>
        <a:bodyPr/>
        <a:lstStyle/>
        <a:p>
          <a:endParaRPr lang="en-US"/>
        </a:p>
      </dgm:t>
    </dgm:pt>
    <dgm:pt modelId="{F7240EA6-C9D4-E140-987B-B3DD9DD979B9}" type="sibTrans" cxnId="{2C07F858-A46E-C241-8E8A-66F97792A9D5}">
      <dgm:prSet/>
      <dgm:spPr/>
      <dgm:t>
        <a:bodyPr/>
        <a:lstStyle/>
        <a:p>
          <a:endParaRPr lang="en-US"/>
        </a:p>
      </dgm:t>
    </dgm:pt>
    <dgm:pt modelId="{4A7CFD36-F2D0-344E-95E3-7D14D35F6D7C}">
      <dgm:prSet phldrT="[Text]" custT="1"/>
      <dgm:spPr/>
      <dgm:t>
        <a:bodyPr/>
        <a:lstStyle/>
        <a:p>
          <a:r>
            <a:rPr lang="en-US" sz="1600" b="1" dirty="0" smtClean="0"/>
            <a:t>Passport &amp; Immigration</a:t>
          </a:r>
          <a:endParaRPr lang="en-US" sz="1600" b="1" dirty="0"/>
        </a:p>
      </dgm:t>
    </dgm:pt>
    <dgm:pt modelId="{ACAF493D-E114-9147-B8A5-81C96D89176C}" type="parTrans" cxnId="{5EAECE9D-5636-6D47-A855-7B7FE80CF8F5}">
      <dgm:prSet/>
      <dgm:spPr/>
      <dgm:t>
        <a:bodyPr/>
        <a:lstStyle/>
        <a:p>
          <a:endParaRPr lang="en-US"/>
        </a:p>
      </dgm:t>
    </dgm:pt>
    <dgm:pt modelId="{20C8DD72-B08F-AE4E-9853-7C2550A0D698}" type="sibTrans" cxnId="{5EAECE9D-5636-6D47-A855-7B7FE80CF8F5}">
      <dgm:prSet/>
      <dgm:spPr/>
      <dgm:t>
        <a:bodyPr/>
        <a:lstStyle/>
        <a:p>
          <a:endParaRPr lang="en-US"/>
        </a:p>
      </dgm:t>
    </dgm:pt>
    <dgm:pt modelId="{391486ED-3028-9449-A4D8-B6E8B1FA88F5}">
      <dgm:prSet phldrT="[Text]" custT="1"/>
      <dgm:spPr/>
      <dgm:t>
        <a:bodyPr/>
        <a:lstStyle/>
        <a:p>
          <a:r>
            <a:rPr lang="en-US" sz="1600" b="1" dirty="0" smtClean="0"/>
            <a:t>Department of Motor Vehicle</a:t>
          </a:r>
          <a:endParaRPr lang="en-US" sz="1600" b="1" dirty="0"/>
        </a:p>
      </dgm:t>
    </dgm:pt>
    <dgm:pt modelId="{E000ED26-EE1F-1C4F-9CA3-EFEC75149E7F}" type="parTrans" cxnId="{5E8DAF29-1E25-A842-8CA3-CE654985C2D7}">
      <dgm:prSet/>
      <dgm:spPr/>
      <dgm:t>
        <a:bodyPr/>
        <a:lstStyle/>
        <a:p>
          <a:endParaRPr lang="en-US"/>
        </a:p>
      </dgm:t>
    </dgm:pt>
    <dgm:pt modelId="{1D19FF10-ACD1-1F47-B82F-DEB769FD6440}" type="sibTrans" cxnId="{5E8DAF29-1E25-A842-8CA3-CE654985C2D7}">
      <dgm:prSet/>
      <dgm:spPr/>
      <dgm:t>
        <a:bodyPr/>
        <a:lstStyle/>
        <a:p>
          <a:endParaRPr lang="en-US"/>
        </a:p>
      </dgm:t>
    </dgm:pt>
    <dgm:pt modelId="{9444FB5C-7568-6646-94B1-33FE6D069395}">
      <dgm:prSet phldrT="[Text]" custT="1"/>
      <dgm:spPr/>
      <dgm:t>
        <a:bodyPr/>
        <a:lstStyle/>
        <a:p>
          <a:r>
            <a:rPr lang="en-US" sz="1600" b="1" dirty="0" smtClean="0"/>
            <a:t>Income Tax</a:t>
          </a:r>
          <a:endParaRPr lang="en-US" sz="1600" b="1" dirty="0"/>
        </a:p>
      </dgm:t>
    </dgm:pt>
    <dgm:pt modelId="{B06A32C3-15FD-504A-83D5-73C82634182F}" type="parTrans" cxnId="{5D1703B4-60FC-0948-BCD5-DBC090F6CDE3}">
      <dgm:prSet/>
      <dgm:spPr/>
      <dgm:t>
        <a:bodyPr/>
        <a:lstStyle/>
        <a:p>
          <a:endParaRPr lang="en-US"/>
        </a:p>
      </dgm:t>
    </dgm:pt>
    <dgm:pt modelId="{EEE2D80D-7021-1742-BBBD-CC1FFDF8782F}" type="sibTrans" cxnId="{5D1703B4-60FC-0948-BCD5-DBC090F6CDE3}">
      <dgm:prSet/>
      <dgm:spPr/>
      <dgm:t>
        <a:bodyPr/>
        <a:lstStyle/>
        <a:p>
          <a:endParaRPr lang="en-US"/>
        </a:p>
      </dgm:t>
    </dgm:pt>
    <dgm:pt modelId="{2F92CD8F-A25D-F64A-B39E-42576F911135}">
      <dgm:prSet phldrT="[Text]" custT="1"/>
      <dgm:spPr/>
      <dgm:t>
        <a:bodyPr/>
        <a:lstStyle/>
        <a:p>
          <a:endParaRPr lang="en-US" sz="1600" b="1" dirty="0"/>
        </a:p>
      </dgm:t>
    </dgm:pt>
    <dgm:pt modelId="{F371CC13-C703-7C4B-949C-6DDC2484A5D2}" type="parTrans" cxnId="{69E0A0CC-C2D4-CE49-A6F8-679806CCE3E1}">
      <dgm:prSet/>
      <dgm:spPr/>
      <dgm:t>
        <a:bodyPr/>
        <a:lstStyle/>
        <a:p>
          <a:endParaRPr lang="en-US"/>
        </a:p>
      </dgm:t>
    </dgm:pt>
    <dgm:pt modelId="{917641A9-18BC-7445-BB0E-35EBC228F552}" type="sibTrans" cxnId="{69E0A0CC-C2D4-CE49-A6F8-679806CCE3E1}">
      <dgm:prSet/>
      <dgm:spPr/>
      <dgm:t>
        <a:bodyPr/>
        <a:lstStyle/>
        <a:p>
          <a:endParaRPr lang="en-US"/>
        </a:p>
      </dgm:t>
    </dgm:pt>
    <dgm:pt modelId="{90BB7BD7-56F5-7445-B9A0-6066E96B0966}">
      <dgm:prSet phldrT="[Text]" custT="1"/>
      <dgm:spPr/>
      <dgm:t>
        <a:bodyPr/>
        <a:lstStyle/>
        <a:p>
          <a:endParaRPr lang="en-US" sz="1600" b="1" dirty="0"/>
        </a:p>
      </dgm:t>
    </dgm:pt>
    <dgm:pt modelId="{7CA3C456-36FC-6142-99CF-B50CE0064C49}" type="parTrans" cxnId="{6EDD6CC9-C24C-C34B-8989-823ECF46931A}">
      <dgm:prSet/>
      <dgm:spPr/>
      <dgm:t>
        <a:bodyPr/>
        <a:lstStyle/>
        <a:p>
          <a:endParaRPr lang="en-US"/>
        </a:p>
      </dgm:t>
    </dgm:pt>
    <dgm:pt modelId="{28611A13-88F2-584E-9760-8A4022FB622B}" type="sibTrans" cxnId="{6EDD6CC9-C24C-C34B-8989-823ECF46931A}">
      <dgm:prSet/>
      <dgm:spPr/>
      <dgm:t>
        <a:bodyPr/>
        <a:lstStyle/>
        <a:p>
          <a:endParaRPr lang="en-US"/>
        </a:p>
      </dgm:t>
    </dgm:pt>
    <dgm:pt modelId="{8EA2C2BA-4DD5-5444-BD5D-91E44D9110B8}">
      <dgm:prSet phldrT="[Text]" custT="1"/>
      <dgm:spPr/>
      <dgm:t>
        <a:bodyPr/>
        <a:lstStyle/>
        <a:p>
          <a:r>
            <a:rPr lang="en-US" sz="1600" b="1" dirty="0" smtClean="0"/>
            <a:t>Surveillance Feeds</a:t>
          </a:r>
          <a:endParaRPr lang="en-US" sz="1600" b="1" dirty="0"/>
        </a:p>
      </dgm:t>
    </dgm:pt>
    <dgm:pt modelId="{1D6C30E2-EF3F-F246-A2D3-39F64D4AD81B}" type="parTrans" cxnId="{FB1C00CB-CFB0-D943-AF81-7EB5493B17BC}">
      <dgm:prSet/>
      <dgm:spPr/>
      <dgm:t>
        <a:bodyPr/>
        <a:lstStyle/>
        <a:p>
          <a:endParaRPr lang="en-US"/>
        </a:p>
      </dgm:t>
    </dgm:pt>
    <dgm:pt modelId="{DD2D78F0-4CF8-6643-AB7A-6E2B194A1CA5}" type="sibTrans" cxnId="{FB1C00CB-CFB0-D943-AF81-7EB5493B17BC}">
      <dgm:prSet/>
      <dgm:spPr/>
      <dgm:t>
        <a:bodyPr/>
        <a:lstStyle/>
        <a:p>
          <a:endParaRPr lang="en-US"/>
        </a:p>
      </dgm:t>
    </dgm:pt>
    <dgm:pt modelId="{327185A7-5D32-D44E-9186-4F66A819BEFE}">
      <dgm:prSet phldrT="[Text]" custT="1"/>
      <dgm:spPr/>
      <dgm:t>
        <a:bodyPr/>
        <a:lstStyle/>
        <a:p>
          <a:endParaRPr lang="en-US" sz="1600" b="1" dirty="0"/>
        </a:p>
      </dgm:t>
    </dgm:pt>
    <dgm:pt modelId="{BEC93C6F-7EC3-B841-949D-45A84E9307AF}" type="parTrans" cxnId="{92BE14DC-485A-B24F-97A5-B8666C6BDC56}">
      <dgm:prSet/>
      <dgm:spPr/>
      <dgm:t>
        <a:bodyPr/>
        <a:lstStyle/>
        <a:p>
          <a:endParaRPr lang="en-US"/>
        </a:p>
      </dgm:t>
    </dgm:pt>
    <dgm:pt modelId="{7724DA0F-6E37-CD4E-B64E-978EC0DE97F1}" type="sibTrans" cxnId="{92BE14DC-485A-B24F-97A5-B8666C6BDC56}">
      <dgm:prSet/>
      <dgm:spPr/>
      <dgm:t>
        <a:bodyPr/>
        <a:lstStyle/>
        <a:p>
          <a:endParaRPr lang="en-US"/>
        </a:p>
      </dgm:t>
    </dgm:pt>
    <dgm:pt modelId="{06383A0F-24F7-794B-B7C1-5875EFD6F6DE}">
      <dgm:prSet phldrT="[Text]" custT="1"/>
      <dgm:spPr/>
      <dgm:t>
        <a:bodyPr/>
        <a:lstStyle/>
        <a:p>
          <a:endParaRPr lang="en-US" sz="1600" dirty="0"/>
        </a:p>
      </dgm:t>
    </dgm:pt>
    <dgm:pt modelId="{D41EC80E-9F3D-A54E-9A13-70C300A56187}" type="parTrans" cxnId="{8E5387D3-55A1-8C4B-A468-ABEB07260B28}">
      <dgm:prSet/>
      <dgm:spPr/>
      <dgm:t>
        <a:bodyPr/>
        <a:lstStyle/>
        <a:p>
          <a:endParaRPr lang="en-US"/>
        </a:p>
      </dgm:t>
    </dgm:pt>
    <dgm:pt modelId="{04F9CE98-687A-1147-A926-D3AD5BA33A3D}" type="sibTrans" cxnId="{8E5387D3-55A1-8C4B-A468-ABEB07260B28}">
      <dgm:prSet/>
      <dgm:spPr/>
      <dgm:t>
        <a:bodyPr/>
        <a:lstStyle/>
        <a:p>
          <a:endParaRPr lang="en-US"/>
        </a:p>
      </dgm:t>
    </dgm:pt>
    <dgm:pt modelId="{3F8EFA81-4CDE-E145-A580-0A4EDB3B3C8A}">
      <dgm:prSet phldrT="[Text]" custT="1"/>
      <dgm:spPr/>
      <dgm:t>
        <a:bodyPr/>
        <a:lstStyle/>
        <a:p>
          <a:endParaRPr lang="en-US" sz="1600" dirty="0"/>
        </a:p>
      </dgm:t>
    </dgm:pt>
    <dgm:pt modelId="{982248EE-9A0E-2E40-81E8-8D81ED5432FF}" type="parTrans" cxnId="{A9075908-9AD9-1948-8799-B034998DA724}">
      <dgm:prSet/>
      <dgm:spPr/>
      <dgm:t>
        <a:bodyPr/>
        <a:lstStyle/>
        <a:p>
          <a:endParaRPr lang="en-US"/>
        </a:p>
      </dgm:t>
    </dgm:pt>
    <dgm:pt modelId="{C09D0775-0F8D-934D-9124-1007A54405CD}" type="sibTrans" cxnId="{A9075908-9AD9-1948-8799-B034998DA724}">
      <dgm:prSet/>
      <dgm:spPr/>
      <dgm:t>
        <a:bodyPr/>
        <a:lstStyle/>
        <a:p>
          <a:endParaRPr lang="en-US"/>
        </a:p>
      </dgm:t>
    </dgm:pt>
    <dgm:pt modelId="{31B33EC4-012A-4F9A-9CC9-74C0C39C4C3A}" type="pres">
      <dgm:prSet presAssocID="{5EAB9691-68D7-47DF-9110-73A7EFC28DC1}" presName="Name0" presStyleCnt="0">
        <dgm:presLayoutVars>
          <dgm:dir/>
          <dgm:resizeHandles val="exact"/>
        </dgm:presLayoutVars>
      </dgm:prSet>
      <dgm:spPr/>
      <dgm:t>
        <a:bodyPr/>
        <a:lstStyle/>
        <a:p>
          <a:endParaRPr lang="en-US"/>
        </a:p>
      </dgm:t>
    </dgm:pt>
    <dgm:pt modelId="{E3F6812B-A770-4290-96AD-9FE31BC0F8D5}" type="pres">
      <dgm:prSet presAssocID="{CE75F555-EEE4-4721-8C7C-B388768017AA}" presName="node" presStyleLbl="node1" presStyleIdx="0" presStyleCnt="5">
        <dgm:presLayoutVars>
          <dgm:bulletEnabled val="1"/>
        </dgm:presLayoutVars>
      </dgm:prSet>
      <dgm:spPr/>
      <dgm:t>
        <a:bodyPr/>
        <a:lstStyle/>
        <a:p>
          <a:endParaRPr lang="en-US"/>
        </a:p>
      </dgm:t>
    </dgm:pt>
    <dgm:pt modelId="{C02978D9-3836-4B0E-94C9-783173AAFB0A}" type="pres">
      <dgm:prSet presAssocID="{99336A8C-587A-4ADC-8740-2A75A97D0177}" presName="sibTrans" presStyleCnt="0"/>
      <dgm:spPr/>
      <dgm:t>
        <a:bodyPr/>
        <a:lstStyle/>
        <a:p>
          <a:endParaRPr lang="en-US"/>
        </a:p>
      </dgm:t>
    </dgm:pt>
    <dgm:pt modelId="{44ADC490-A379-4A22-8BEE-1C3F8334E54A}" type="pres">
      <dgm:prSet presAssocID="{A67A7D27-CE99-4613-85C0-054AEB078F70}" presName="node" presStyleLbl="node1" presStyleIdx="1" presStyleCnt="5">
        <dgm:presLayoutVars>
          <dgm:bulletEnabled val="1"/>
        </dgm:presLayoutVars>
      </dgm:prSet>
      <dgm:spPr/>
      <dgm:t>
        <a:bodyPr/>
        <a:lstStyle/>
        <a:p>
          <a:endParaRPr lang="en-US"/>
        </a:p>
      </dgm:t>
    </dgm:pt>
    <dgm:pt modelId="{C0AF4FAB-4DCD-4D22-BDBC-F18731CA5CF9}" type="pres">
      <dgm:prSet presAssocID="{1C153B7A-A5A8-40E5-BF51-44193AD09BFE}" presName="sibTrans" presStyleCnt="0"/>
      <dgm:spPr/>
      <dgm:t>
        <a:bodyPr/>
        <a:lstStyle/>
        <a:p>
          <a:endParaRPr lang="en-US"/>
        </a:p>
      </dgm:t>
    </dgm:pt>
    <dgm:pt modelId="{585AC354-D9C0-4A7B-AE8D-DBEAD413419D}" type="pres">
      <dgm:prSet presAssocID="{D81F09AA-1591-4B9B-B656-A38272029818}" presName="node" presStyleLbl="node1" presStyleIdx="2" presStyleCnt="5">
        <dgm:presLayoutVars>
          <dgm:bulletEnabled val="1"/>
        </dgm:presLayoutVars>
      </dgm:prSet>
      <dgm:spPr/>
      <dgm:t>
        <a:bodyPr/>
        <a:lstStyle/>
        <a:p>
          <a:endParaRPr lang="en-US"/>
        </a:p>
      </dgm:t>
    </dgm:pt>
    <dgm:pt modelId="{96B7702F-65D0-4637-97F0-E20CD4BCD1C9}" type="pres">
      <dgm:prSet presAssocID="{8399277D-3494-4B3E-B6F6-17E7AE7033C2}" presName="sibTrans" presStyleCnt="0"/>
      <dgm:spPr/>
      <dgm:t>
        <a:bodyPr/>
        <a:lstStyle/>
        <a:p>
          <a:endParaRPr lang="en-US"/>
        </a:p>
      </dgm:t>
    </dgm:pt>
    <dgm:pt modelId="{674CABA9-FBB1-4B09-A0DA-E81BF8731049}" type="pres">
      <dgm:prSet presAssocID="{F8A4769B-F82B-4D68-91D7-F56433FB0AC4}" presName="node" presStyleLbl="node1" presStyleIdx="3" presStyleCnt="5">
        <dgm:presLayoutVars>
          <dgm:bulletEnabled val="1"/>
        </dgm:presLayoutVars>
      </dgm:prSet>
      <dgm:spPr/>
      <dgm:t>
        <a:bodyPr/>
        <a:lstStyle/>
        <a:p>
          <a:endParaRPr lang="en-US"/>
        </a:p>
      </dgm:t>
    </dgm:pt>
    <dgm:pt modelId="{DFDCF17F-8CAF-F54C-8FB8-DB0AFD58202E}" type="pres">
      <dgm:prSet presAssocID="{BC4129DB-807D-4D70-B2C7-4757E053D0DF}" presName="sibTrans" presStyleCnt="0"/>
      <dgm:spPr/>
    </dgm:pt>
    <dgm:pt modelId="{CDDF41D1-B418-6546-887D-B5874FE3494B}" type="pres">
      <dgm:prSet presAssocID="{31A6F661-4EC5-8048-ABBE-D65E8794A43B}" presName="node" presStyleLbl="node1" presStyleIdx="4" presStyleCnt="5">
        <dgm:presLayoutVars>
          <dgm:bulletEnabled val="1"/>
        </dgm:presLayoutVars>
      </dgm:prSet>
      <dgm:spPr/>
      <dgm:t>
        <a:bodyPr/>
        <a:lstStyle/>
        <a:p>
          <a:endParaRPr lang="en-US"/>
        </a:p>
      </dgm:t>
    </dgm:pt>
  </dgm:ptLst>
  <dgm:cxnLst>
    <dgm:cxn modelId="{4E0FB3B0-9B82-9042-96E3-88448ED3E6C5}" type="presOf" srcId="{A67A7D27-CE99-4613-85C0-054AEB078F70}" destId="{44ADC490-A379-4A22-8BEE-1C3F8334E54A}" srcOrd="0" destOrd="0" presId="urn:microsoft.com/office/officeart/2005/8/layout/hList6"/>
    <dgm:cxn modelId="{5F57EBDC-0269-4880-9E30-A41E51E84841}" srcId="{A67A7D27-CE99-4613-85C0-054AEB078F70}" destId="{11F17267-1541-4386-AF14-5C658D42C4A3}" srcOrd="4" destOrd="0" parTransId="{E06E9674-CADE-4437-97D7-97ED7E6EDB50}" sibTransId="{68D7FAD1-1800-49A8-B597-1CA94BBE5679}"/>
    <dgm:cxn modelId="{CFAEAE8A-137F-49CD-890D-45B15CF5371A}" srcId="{F8A4769B-F82B-4D68-91D7-F56433FB0AC4}" destId="{D2E4A772-E6D1-4604-9103-7632362D58DA}" srcOrd="3" destOrd="0" parTransId="{A74EFF51-2588-407D-9B21-E0407377A50B}" sibTransId="{D53040CC-08EE-4624-964B-33FD0EEBF285}"/>
    <dgm:cxn modelId="{FB1C00CB-CFB0-D943-AF81-7EB5493B17BC}" srcId="{31A6F661-4EC5-8048-ABBE-D65E8794A43B}" destId="{8EA2C2BA-4DD5-5444-BD5D-91E44D9110B8}" srcOrd="6" destOrd="0" parTransId="{1D6C30E2-EF3F-F246-A2D3-39F64D4AD81B}" sibTransId="{DD2D78F0-4CF8-6643-AB7A-6E2B194A1CA5}"/>
    <dgm:cxn modelId="{10A4BAD8-EA9F-3D45-8426-92AC5983FB8B}" type="presOf" srcId="{8EA2C2BA-4DD5-5444-BD5D-91E44D9110B8}" destId="{CDDF41D1-B418-6546-887D-B5874FE3494B}" srcOrd="0" destOrd="7" presId="urn:microsoft.com/office/officeart/2005/8/layout/hList6"/>
    <dgm:cxn modelId="{26B4D4B3-8556-45B0-A9D4-AE284FB7030E}" srcId="{CE75F555-EEE4-4721-8C7C-B388768017AA}" destId="{FB66E11B-BECB-4C5E-A487-4B5F595F5A0E}" srcOrd="1" destOrd="0" parTransId="{F0BDF629-80B4-400E-9F0F-20EB6A6AFA34}" sibTransId="{4A386CB9-FD60-498B-8AF6-FD068E5BC3E7}"/>
    <dgm:cxn modelId="{69E0A0CC-C2D4-CE49-A6F8-679806CCE3E1}" srcId="{31A6F661-4EC5-8048-ABBE-D65E8794A43B}" destId="{2F92CD8F-A25D-F64A-B39E-42576F911135}" srcOrd="1" destOrd="0" parTransId="{F371CC13-C703-7C4B-949C-6DDC2484A5D2}" sibTransId="{917641A9-18BC-7445-BB0E-35EBC228F552}"/>
    <dgm:cxn modelId="{4C81FDAE-54A9-804E-9325-8556F49B47D7}" type="presOf" srcId="{391486ED-3028-9449-A4D8-B6E8B1FA88F5}" destId="{CDDF41D1-B418-6546-887D-B5874FE3494B}" srcOrd="0" destOrd="3" presId="urn:microsoft.com/office/officeart/2005/8/layout/hList6"/>
    <dgm:cxn modelId="{5033E4BA-C152-564E-BAF2-1EACFB26AD3C}" type="presOf" srcId="{11F17267-1541-4386-AF14-5C658D42C4A3}" destId="{44ADC490-A379-4A22-8BEE-1C3F8334E54A}" srcOrd="0" destOrd="5" presId="urn:microsoft.com/office/officeart/2005/8/layout/hList6"/>
    <dgm:cxn modelId="{658D5965-B079-254A-A28D-C19765542C3C}" type="presOf" srcId="{019F270D-8FAC-4D8A-BF48-7447D679BC78}" destId="{585AC354-D9C0-4A7B-AE8D-DBEAD413419D}" srcOrd="0" destOrd="3" presId="urn:microsoft.com/office/officeart/2005/8/layout/hList6"/>
    <dgm:cxn modelId="{3D23BFA6-E762-4C72-B764-911A08017F56}" srcId="{D81F09AA-1591-4B9B-B656-A38272029818}" destId="{F2EAFF65-6D8E-4297-8050-4DA71A1BCAC8}" srcOrd="1" destOrd="0" parTransId="{70BEE520-6E5F-46A8-91B5-0DF14A18DC2C}" sibTransId="{CBCBAE13-C651-4F33-85FD-C5F089CE6B29}"/>
    <dgm:cxn modelId="{170D0582-A45B-476C-84A5-43824C8EEB74}" srcId="{A67A7D27-CE99-4613-85C0-054AEB078F70}" destId="{C83ED701-3D00-4145-B3D9-FFB615865ABA}" srcOrd="1" destOrd="0" parTransId="{3C931A56-88C2-4F90-838E-A6F91FF28A17}" sibTransId="{45D15DAA-CAF9-433F-8255-AB105C50F940}"/>
    <dgm:cxn modelId="{63106079-5190-40DD-9710-79273499300A}" srcId="{A67A7D27-CE99-4613-85C0-054AEB078F70}" destId="{74670FEF-4315-409E-9C7C-A5EC1562BF85}" srcOrd="3" destOrd="0" parTransId="{185A3A56-7192-49C4-A458-2F090B329073}" sibTransId="{FBF02CFF-C27C-4975-8B70-F61F2984F81D}"/>
    <dgm:cxn modelId="{501ADEFB-06D9-F842-B37F-4CEC9DB35D4B}" type="presOf" srcId="{C83ED701-3D00-4145-B3D9-FFB615865ABA}" destId="{44ADC490-A379-4A22-8BEE-1C3F8334E54A}" srcOrd="0" destOrd="2" presId="urn:microsoft.com/office/officeart/2005/8/layout/hList6"/>
    <dgm:cxn modelId="{9105508F-EA82-40CB-92A5-1C4D7A2DEC34}" srcId="{F8A4769B-F82B-4D68-91D7-F56433FB0AC4}" destId="{CC788AFE-0007-4AE7-BA94-2546D79FB89C}" srcOrd="2" destOrd="0" parTransId="{A208C6D8-4235-47E0-8B13-D4D52854092E}" sibTransId="{B5C0BE27-C55D-47D5-A120-AEFEBD24AC4D}"/>
    <dgm:cxn modelId="{9FBD7C96-3B3E-437F-9B84-27FD072FBC78}" srcId="{A67A7D27-CE99-4613-85C0-054AEB078F70}" destId="{2D1685BC-3CEF-4CA6-963C-E5736D2D8BE4}" srcOrd="2" destOrd="0" parTransId="{5F1212A4-D65A-4A57-B054-6DEBF9C06DEE}" sibTransId="{63B7EEB0-7C2D-4156-9352-51E1C258BC67}"/>
    <dgm:cxn modelId="{54F875D5-7C16-BB48-B872-071A88857D4C}" type="presOf" srcId="{9340E7B9-02AB-4478-98B3-C06BE1A25F94}" destId="{E3F6812B-A770-4290-96AD-9FE31BC0F8D5}" srcOrd="0" destOrd="3" presId="urn:microsoft.com/office/officeart/2005/8/layout/hList6"/>
    <dgm:cxn modelId="{1537D347-07CA-4CD3-AE99-3BD85400B19B}" srcId="{5EAB9691-68D7-47DF-9110-73A7EFC28DC1}" destId="{A67A7D27-CE99-4613-85C0-054AEB078F70}" srcOrd="1" destOrd="0" parTransId="{780FB88C-1FDD-42C4-AA5A-B419FFC67724}" sibTransId="{1C153B7A-A5A8-40E5-BF51-44193AD09BFE}"/>
    <dgm:cxn modelId="{78F7A6E5-A897-764E-BEA2-353E0FE91E6B}" type="presOf" srcId="{1C438D52-AE90-4F90-9AB7-9275D32D1408}" destId="{674CABA9-FBB1-4B09-A0DA-E81BF8731049}" srcOrd="0" destOrd="6" presId="urn:microsoft.com/office/officeart/2005/8/layout/hList6"/>
    <dgm:cxn modelId="{8E5387D3-55A1-8C4B-A468-ABEB07260B28}" srcId="{31A6F661-4EC5-8048-ABBE-D65E8794A43B}" destId="{06383A0F-24F7-794B-B7C1-5875EFD6F6DE}" srcOrd="8" destOrd="0" parTransId="{D41EC80E-9F3D-A54E-9A13-70C300A56187}" sibTransId="{04F9CE98-687A-1147-A926-D3AD5BA33A3D}"/>
    <dgm:cxn modelId="{1D72883C-F5E1-AD40-9D80-0A473103B682}" type="presOf" srcId="{76EC9149-5F8C-48FA-B3A4-E25806FBF656}" destId="{585AC354-D9C0-4A7B-AE8D-DBEAD413419D}" srcOrd="0" destOrd="1" presId="urn:microsoft.com/office/officeart/2005/8/layout/hList6"/>
    <dgm:cxn modelId="{5E8DAF29-1E25-A842-8CA3-CE654985C2D7}" srcId="{31A6F661-4EC5-8048-ABBE-D65E8794A43B}" destId="{391486ED-3028-9449-A4D8-B6E8B1FA88F5}" srcOrd="2" destOrd="0" parTransId="{E000ED26-EE1F-1C4F-9CA3-EFEC75149E7F}" sibTransId="{1D19FF10-ACD1-1F47-B82F-DEB769FD6440}"/>
    <dgm:cxn modelId="{E025B8D0-E927-4B1B-9D29-3B6D2FB3B369}" srcId="{A67A7D27-CE99-4613-85C0-054AEB078F70}" destId="{9D0E6C80-332B-432D-8F92-C9810316C35E}" srcOrd="0" destOrd="0" parTransId="{3328CC2E-D31D-4DA0-974C-1F9A4808631E}" sibTransId="{242F9098-89E7-4C5B-AA8D-2855F6BBE152}"/>
    <dgm:cxn modelId="{6F771330-CCF3-7C40-879A-9072752C4F7F}" type="presOf" srcId="{2F92CD8F-A25D-F64A-B39E-42576F911135}" destId="{CDDF41D1-B418-6546-887D-B5874FE3494B}" srcOrd="0" destOrd="2" presId="urn:microsoft.com/office/officeart/2005/8/layout/hList6"/>
    <dgm:cxn modelId="{B3ADCEEA-4844-4EAB-A1B7-F2F0A70DA3C2}" srcId="{D81F09AA-1591-4B9B-B656-A38272029818}" destId="{019F270D-8FAC-4D8A-BF48-7447D679BC78}" srcOrd="2" destOrd="0" parTransId="{3355530D-FD38-4268-8BC0-F740C8680C81}" sibTransId="{6304368C-8E83-4281-8849-5E2856FCE793}"/>
    <dgm:cxn modelId="{6257FBDC-2770-2047-9ED7-61E0C45A33D9}" type="presOf" srcId="{327185A7-5D32-D44E-9186-4F66A819BEFE}" destId="{CDDF41D1-B418-6546-887D-B5874FE3494B}" srcOrd="0" destOrd="6" presId="urn:microsoft.com/office/officeart/2005/8/layout/hList6"/>
    <dgm:cxn modelId="{DD8F01DF-2730-4C4C-8F96-4EA7FECA61E4}" srcId="{CE75F555-EEE4-4721-8C7C-B388768017AA}" destId="{9340E7B9-02AB-4478-98B3-C06BE1A25F94}" srcOrd="2" destOrd="0" parTransId="{E6E14890-8018-4D9F-A06C-5F352CC32B54}" sibTransId="{DA92496E-F1A8-41BA-A193-EBDA070278CF}"/>
    <dgm:cxn modelId="{F44B0D8C-0DE0-B048-9772-6632CC0571B2}" type="presOf" srcId="{74670FEF-4315-409E-9C7C-A5EC1562BF85}" destId="{44ADC490-A379-4A22-8BEE-1C3F8334E54A}" srcOrd="0" destOrd="4" presId="urn:microsoft.com/office/officeart/2005/8/layout/hList6"/>
    <dgm:cxn modelId="{D1B29B8A-84B4-EB40-B4FC-4F826E71F50C}" type="presOf" srcId="{3E66F049-7A1F-421B-94C5-D9BB118EE9A0}" destId="{E3F6812B-A770-4290-96AD-9FE31BC0F8D5}" srcOrd="0" destOrd="4" presId="urn:microsoft.com/office/officeart/2005/8/layout/hList6"/>
    <dgm:cxn modelId="{ACC00E0A-CB1A-124D-9328-16A60413829D}" type="presOf" srcId="{5EAB9691-68D7-47DF-9110-73A7EFC28DC1}" destId="{31B33EC4-012A-4F9A-9CC9-74C0C39C4C3A}" srcOrd="0" destOrd="0" presId="urn:microsoft.com/office/officeart/2005/8/layout/hList6"/>
    <dgm:cxn modelId="{C513E11D-6576-EC42-8F25-156628D90692}" type="presOf" srcId="{2D1685BC-3CEF-4CA6-963C-E5736D2D8BE4}" destId="{44ADC490-A379-4A22-8BEE-1C3F8334E54A}" srcOrd="0" destOrd="3" presId="urn:microsoft.com/office/officeart/2005/8/layout/hList6"/>
    <dgm:cxn modelId="{81B4AEE4-DFE3-034D-A8F9-B1BCC010150C}" type="presOf" srcId="{A77C301B-0935-4A94-A1C5-593780432410}" destId="{E3F6812B-A770-4290-96AD-9FE31BC0F8D5}" srcOrd="0" destOrd="1" presId="urn:microsoft.com/office/officeart/2005/8/layout/hList6"/>
    <dgm:cxn modelId="{E5D96AE6-5719-EB45-BB21-5C45CB245C32}" type="presOf" srcId="{4E2DCDFA-99F8-4AC9-890B-0ABA64C26427}" destId="{E3F6812B-A770-4290-96AD-9FE31BC0F8D5}" srcOrd="0" destOrd="7" presId="urn:microsoft.com/office/officeart/2005/8/layout/hList6"/>
    <dgm:cxn modelId="{7C912860-B435-3942-B654-43843E514ACC}" type="presOf" srcId="{1F174303-883B-4DBE-B995-00B95B4320FB}" destId="{E3F6812B-A770-4290-96AD-9FE31BC0F8D5}" srcOrd="0" destOrd="5" presId="urn:microsoft.com/office/officeart/2005/8/layout/hList6"/>
    <dgm:cxn modelId="{EF1ADECF-DD40-1A4C-938A-38BF890DEB03}" type="presOf" srcId="{31A6F661-4EC5-8048-ABBE-D65E8794A43B}" destId="{CDDF41D1-B418-6546-887D-B5874FE3494B}" srcOrd="0" destOrd="0" presId="urn:microsoft.com/office/officeart/2005/8/layout/hList6"/>
    <dgm:cxn modelId="{C72A0C9B-1AC8-AD4E-899C-DCA48ADFE5C9}" type="presOf" srcId="{9D0E6C80-332B-432D-8F92-C9810316C35E}" destId="{44ADC490-A379-4A22-8BEE-1C3F8334E54A}" srcOrd="0" destOrd="1" presId="urn:microsoft.com/office/officeart/2005/8/layout/hList6"/>
    <dgm:cxn modelId="{88DE4930-8253-4931-93F7-9A7E098B4480}" srcId="{F8A4769B-F82B-4D68-91D7-F56433FB0AC4}" destId="{4E1DDD0C-D1E6-426C-83D2-D41F76065954}" srcOrd="0" destOrd="0" parTransId="{58E3DBE8-4C0D-4DB4-9AC0-1AFD24B3B3EE}" sibTransId="{B364FD4A-7183-4ABE-8002-9EA9AEA50D29}"/>
    <dgm:cxn modelId="{A9075908-9AD9-1948-8799-B034998DA724}" srcId="{31A6F661-4EC5-8048-ABBE-D65E8794A43B}" destId="{3F8EFA81-4CDE-E145-A580-0A4EDB3B3C8A}" srcOrd="7" destOrd="0" parTransId="{982248EE-9A0E-2E40-81E8-8D81ED5432FF}" sibTransId="{C09D0775-0F8D-934D-9124-1007A54405CD}"/>
    <dgm:cxn modelId="{7454B84F-594A-EB47-86AD-E2616336D980}" type="presOf" srcId="{4E1DDD0C-D1E6-426C-83D2-D41F76065954}" destId="{674CABA9-FBB1-4B09-A0DA-E81BF8731049}" srcOrd="0" destOrd="1" presId="urn:microsoft.com/office/officeart/2005/8/layout/hList6"/>
    <dgm:cxn modelId="{D2B24805-4EC8-499A-AF48-F1578CA43185}" srcId="{CE75F555-EEE4-4721-8C7C-B388768017AA}" destId="{1F174303-883B-4DBE-B995-00B95B4320FB}" srcOrd="4" destOrd="0" parTransId="{EBD9A5A5-42D3-4909-9EEB-83BFA2B5D95A}" sibTransId="{CEADAB7B-6D00-458A-80E8-D9399D0A4469}"/>
    <dgm:cxn modelId="{A6DFFBCC-64EE-FB43-A06D-55F307FF067A}" type="presOf" srcId="{3F8EFA81-4CDE-E145-A580-0A4EDB3B3C8A}" destId="{CDDF41D1-B418-6546-887D-B5874FE3494B}" srcOrd="0" destOrd="8" presId="urn:microsoft.com/office/officeart/2005/8/layout/hList6"/>
    <dgm:cxn modelId="{862E0AD6-0C78-1548-BB3A-21111A46DA01}" type="presOf" srcId="{FB66E11B-BECB-4C5E-A487-4B5F595F5A0E}" destId="{E3F6812B-A770-4290-96AD-9FE31BC0F8D5}" srcOrd="0" destOrd="2" presId="urn:microsoft.com/office/officeart/2005/8/layout/hList6"/>
    <dgm:cxn modelId="{5D1703B4-60FC-0948-BCD5-DBC090F6CDE3}" srcId="{31A6F661-4EC5-8048-ABBE-D65E8794A43B}" destId="{9444FB5C-7568-6646-94B1-33FE6D069395}" srcOrd="4" destOrd="0" parTransId="{B06A32C3-15FD-504A-83D5-73C82634182F}" sibTransId="{EEE2D80D-7021-1742-BBBD-CC1FFDF8782F}"/>
    <dgm:cxn modelId="{CC08D68B-1E55-6E4E-8122-A405027BC173}" type="presOf" srcId="{D2E4A772-E6D1-4604-9103-7632362D58DA}" destId="{674CABA9-FBB1-4B09-A0DA-E81BF8731049}" srcOrd="0" destOrd="4" presId="urn:microsoft.com/office/officeart/2005/8/layout/hList6"/>
    <dgm:cxn modelId="{996389BE-451E-433A-97CE-DAAF559266C2}" srcId="{CE75F555-EEE4-4721-8C7C-B388768017AA}" destId="{4E2DCDFA-99F8-4AC9-890B-0ABA64C26427}" srcOrd="6" destOrd="0" parTransId="{B46E969E-BAB3-4097-B2E6-13BCC04604FB}" sibTransId="{DC10B69E-9CFD-4355-B71F-A5DEDE7A4FDA}"/>
    <dgm:cxn modelId="{FDF00C46-394D-8547-817C-D99FCA19F854}" type="presOf" srcId="{4A7CFD36-F2D0-344E-95E3-7D14D35F6D7C}" destId="{CDDF41D1-B418-6546-887D-B5874FE3494B}" srcOrd="0" destOrd="1" presId="urn:microsoft.com/office/officeart/2005/8/layout/hList6"/>
    <dgm:cxn modelId="{0EB1BB69-C712-4918-86E2-44078127A164}" srcId="{F8A4769B-F82B-4D68-91D7-F56433FB0AC4}" destId="{3B6C6BBF-F484-4F7D-8A07-36D722C6F459}" srcOrd="1" destOrd="0" parTransId="{C7D37BE0-7FE5-4DD8-91B5-005AEB2A9BE6}" sibTransId="{AD9E0B3B-B27F-4490-BEEB-57433F5FE987}"/>
    <dgm:cxn modelId="{20C68D84-4C56-2946-898E-82B6D89172B0}" type="presOf" srcId="{230F338A-75FB-4D49-9EBD-133DEEADD04B}" destId="{674CABA9-FBB1-4B09-A0DA-E81BF8731049}" srcOrd="0" destOrd="5" presId="urn:microsoft.com/office/officeart/2005/8/layout/hList6"/>
    <dgm:cxn modelId="{995225FE-0A79-40C2-8030-C12BDA7F83B9}" srcId="{F8A4769B-F82B-4D68-91D7-F56433FB0AC4}" destId="{230F338A-75FB-4D49-9EBD-133DEEADD04B}" srcOrd="4" destOrd="0" parTransId="{D2F6A2B5-67CC-4C8C-B631-753C4B758E93}" sibTransId="{B3F7EDC4-A19A-4441-94F6-DD5F83E34598}"/>
    <dgm:cxn modelId="{DE242CEA-D78C-334B-8F9B-CE17E1976923}" type="presOf" srcId="{F8A4769B-F82B-4D68-91D7-F56433FB0AC4}" destId="{674CABA9-FBB1-4B09-A0DA-E81BF8731049}" srcOrd="0" destOrd="0" presId="urn:microsoft.com/office/officeart/2005/8/layout/hList6"/>
    <dgm:cxn modelId="{AD7482F1-79C9-4C5D-8EAA-A9BE7DCE11A2}" srcId="{CE75F555-EEE4-4721-8C7C-B388768017AA}" destId="{A77C301B-0935-4A94-A1C5-593780432410}" srcOrd="0" destOrd="0" parTransId="{DDA9E2CF-DFF7-4FDD-B589-0CE331B33A68}" sibTransId="{BDBF19A3-5B45-4F2B-B6A3-60B1C3D81055}"/>
    <dgm:cxn modelId="{370686E2-C932-7D4E-A083-908481ADA876}" type="presOf" srcId="{CC788AFE-0007-4AE7-BA94-2546D79FB89C}" destId="{674CABA9-FBB1-4B09-A0DA-E81BF8731049}" srcOrd="0" destOrd="3" presId="urn:microsoft.com/office/officeart/2005/8/layout/hList6"/>
    <dgm:cxn modelId="{05453758-1772-4C2B-BE5F-3DCFA653C9EF}" srcId="{F8A4769B-F82B-4D68-91D7-F56433FB0AC4}" destId="{1C438D52-AE90-4F90-9AB7-9275D32D1408}" srcOrd="5" destOrd="0" parTransId="{898A4D5D-D8CE-4460-9FDF-053CFED2D108}" sibTransId="{3CC77B7C-95E5-4CE1-8BC7-28D63EB1F36D}"/>
    <dgm:cxn modelId="{6DFE7C81-C8DB-1847-86F4-9EEA54389287}" type="presOf" srcId="{CE75F555-EEE4-4721-8C7C-B388768017AA}" destId="{E3F6812B-A770-4290-96AD-9FE31BC0F8D5}" srcOrd="0" destOrd="0" presId="urn:microsoft.com/office/officeart/2005/8/layout/hList6"/>
    <dgm:cxn modelId="{19DB6EF1-B831-F644-A942-D58E5BF2613A}" type="presOf" srcId="{3B6C6BBF-F484-4F7D-8A07-36D722C6F459}" destId="{674CABA9-FBB1-4B09-A0DA-E81BF8731049}" srcOrd="0" destOrd="2" presId="urn:microsoft.com/office/officeart/2005/8/layout/hList6"/>
    <dgm:cxn modelId="{4674772B-BEE2-4694-89B7-465AADA0443B}" srcId="{5EAB9691-68D7-47DF-9110-73A7EFC28DC1}" destId="{F8A4769B-F82B-4D68-91D7-F56433FB0AC4}" srcOrd="3" destOrd="0" parTransId="{474EE2C7-0DE6-453F-8A89-EA8783015AFA}" sibTransId="{BC4129DB-807D-4D70-B2C7-4757E053D0DF}"/>
    <dgm:cxn modelId="{5C1E7860-CD74-5B43-B059-625EEDA8D8B3}" type="presOf" srcId="{06383A0F-24F7-794B-B7C1-5875EFD6F6DE}" destId="{CDDF41D1-B418-6546-887D-B5874FE3494B}" srcOrd="0" destOrd="9" presId="urn:microsoft.com/office/officeart/2005/8/layout/hList6"/>
    <dgm:cxn modelId="{A1DDDF45-3850-9649-A9B3-06EC4DB5FE71}" type="presOf" srcId="{D81F09AA-1591-4B9B-B656-A38272029818}" destId="{585AC354-D9C0-4A7B-AE8D-DBEAD413419D}" srcOrd="0" destOrd="0" presId="urn:microsoft.com/office/officeart/2005/8/layout/hList6"/>
    <dgm:cxn modelId="{6AEDE669-1977-4B28-AF5A-22E3DAC69354}" srcId="{CE75F555-EEE4-4721-8C7C-B388768017AA}" destId="{D3106C39-913B-4059-A6E7-3171A2915880}" srcOrd="5" destOrd="0" parTransId="{7B0A21B9-8F36-4B10-B8CD-B2BAE169569D}" sibTransId="{987F3C34-A86B-4E96-A528-AFB03D5306C5}"/>
    <dgm:cxn modelId="{882645D7-2BC3-4A3C-8AF7-321163F7C196}" srcId="{5EAB9691-68D7-47DF-9110-73A7EFC28DC1}" destId="{D81F09AA-1591-4B9B-B656-A38272029818}" srcOrd="2" destOrd="0" parTransId="{D7261480-9044-41C3-9E2E-2DEBD14EC862}" sibTransId="{8399277D-3494-4B3E-B6F6-17E7AE7033C2}"/>
    <dgm:cxn modelId="{9F25C3A4-360A-42F0-B0D9-51B7B15AE155}" srcId="{D81F09AA-1591-4B9B-B656-A38272029818}" destId="{76EC9149-5F8C-48FA-B3A4-E25806FBF656}" srcOrd="0" destOrd="0" parTransId="{0A465145-2BA6-4340-88C1-757B304A7708}" sibTransId="{6FAC9BC3-CBA3-4DF5-90AE-6BE0145ABE9E}"/>
    <dgm:cxn modelId="{95AE81F9-2429-4B1E-AA6E-FB376E62660D}" srcId="{F8A4769B-F82B-4D68-91D7-F56433FB0AC4}" destId="{9372C044-ED1B-4015-985F-3200B08B0A7C}" srcOrd="6" destOrd="0" parTransId="{520D3042-E862-4612-B545-BADADD35DA2E}" sibTransId="{A735C924-038D-4F61-9C48-03526362EABC}"/>
    <dgm:cxn modelId="{C3F03815-B01F-FF47-B761-C6C028ADA452}" type="presOf" srcId="{F2EAFF65-6D8E-4297-8050-4DA71A1BCAC8}" destId="{585AC354-D9C0-4A7B-AE8D-DBEAD413419D}" srcOrd="0" destOrd="2" presId="urn:microsoft.com/office/officeart/2005/8/layout/hList6"/>
    <dgm:cxn modelId="{6EDD6CC9-C24C-C34B-8989-823ECF46931A}" srcId="{31A6F661-4EC5-8048-ABBE-D65E8794A43B}" destId="{90BB7BD7-56F5-7445-B9A0-6066E96B0966}" srcOrd="3" destOrd="0" parTransId="{7CA3C456-36FC-6142-99CF-B50CE0064C49}" sibTransId="{28611A13-88F2-584E-9760-8A4022FB622B}"/>
    <dgm:cxn modelId="{11E214BD-2767-9C42-97E8-812FDF9C3E10}" type="presOf" srcId="{9372C044-ED1B-4015-985F-3200B08B0A7C}" destId="{674CABA9-FBB1-4B09-A0DA-E81BF8731049}" srcOrd="0" destOrd="7" presId="urn:microsoft.com/office/officeart/2005/8/layout/hList6"/>
    <dgm:cxn modelId="{616A4FD8-73C7-2F4B-8AE3-F3AD25995ED2}" type="presOf" srcId="{90BB7BD7-56F5-7445-B9A0-6066E96B0966}" destId="{CDDF41D1-B418-6546-887D-B5874FE3494B}" srcOrd="0" destOrd="4" presId="urn:microsoft.com/office/officeart/2005/8/layout/hList6"/>
    <dgm:cxn modelId="{2C07F858-A46E-C241-8E8A-66F97792A9D5}" srcId="{5EAB9691-68D7-47DF-9110-73A7EFC28DC1}" destId="{31A6F661-4EC5-8048-ABBE-D65E8794A43B}" srcOrd="4" destOrd="0" parTransId="{65542C88-76D7-B64E-B93F-85EA5E1C36AD}" sibTransId="{F7240EA6-C9D4-E140-987B-B3DD9DD979B9}"/>
    <dgm:cxn modelId="{3953EBB2-B1E7-4FBE-BFEB-9F03B63FF9FF}" srcId="{CE75F555-EEE4-4721-8C7C-B388768017AA}" destId="{3E66F049-7A1F-421B-94C5-D9BB118EE9A0}" srcOrd="3" destOrd="0" parTransId="{13375B57-0DEA-497D-A4F0-11B84AE1AB02}" sibTransId="{39A842A3-FE0B-4C24-9511-1F5264F01F07}"/>
    <dgm:cxn modelId="{E4ACDBD6-C21C-2746-8045-7FBA5043DD7C}" type="presOf" srcId="{D3106C39-913B-4059-A6E7-3171A2915880}" destId="{E3F6812B-A770-4290-96AD-9FE31BC0F8D5}" srcOrd="0" destOrd="6" presId="urn:microsoft.com/office/officeart/2005/8/layout/hList6"/>
    <dgm:cxn modelId="{92BE14DC-485A-B24F-97A5-B8666C6BDC56}" srcId="{31A6F661-4EC5-8048-ABBE-D65E8794A43B}" destId="{327185A7-5D32-D44E-9186-4F66A819BEFE}" srcOrd="5" destOrd="0" parTransId="{BEC93C6F-7EC3-B841-949D-45A84E9307AF}" sibTransId="{7724DA0F-6E37-CD4E-B64E-978EC0DE97F1}"/>
    <dgm:cxn modelId="{C851B099-D25C-5C45-84AF-F89D9E64F96E}" type="presOf" srcId="{9444FB5C-7568-6646-94B1-33FE6D069395}" destId="{CDDF41D1-B418-6546-887D-B5874FE3494B}" srcOrd="0" destOrd="5" presId="urn:microsoft.com/office/officeart/2005/8/layout/hList6"/>
    <dgm:cxn modelId="{1FAF7F62-47B9-450B-BDB6-443F0DFE748A}" srcId="{5EAB9691-68D7-47DF-9110-73A7EFC28DC1}" destId="{CE75F555-EEE4-4721-8C7C-B388768017AA}" srcOrd="0" destOrd="0" parTransId="{8E5CA11A-240F-4090-BECC-314B0AA3D105}" sibTransId="{99336A8C-587A-4ADC-8740-2A75A97D0177}"/>
    <dgm:cxn modelId="{5EAECE9D-5636-6D47-A855-7B7FE80CF8F5}" srcId="{31A6F661-4EC5-8048-ABBE-D65E8794A43B}" destId="{4A7CFD36-F2D0-344E-95E3-7D14D35F6D7C}" srcOrd="0" destOrd="0" parTransId="{ACAF493D-E114-9147-B8A5-81C96D89176C}" sibTransId="{20C8DD72-B08F-AE4E-9853-7C2550A0D698}"/>
    <dgm:cxn modelId="{6B848C10-93D5-FC49-9998-7F80153B9AD4}" type="presParOf" srcId="{31B33EC4-012A-4F9A-9CC9-74C0C39C4C3A}" destId="{E3F6812B-A770-4290-96AD-9FE31BC0F8D5}" srcOrd="0" destOrd="0" presId="urn:microsoft.com/office/officeart/2005/8/layout/hList6"/>
    <dgm:cxn modelId="{D81DA6B8-FFA1-7F46-8FAD-FC528074CF8B}" type="presParOf" srcId="{31B33EC4-012A-4F9A-9CC9-74C0C39C4C3A}" destId="{C02978D9-3836-4B0E-94C9-783173AAFB0A}" srcOrd="1" destOrd="0" presId="urn:microsoft.com/office/officeart/2005/8/layout/hList6"/>
    <dgm:cxn modelId="{5DD25647-9822-6E48-99AB-A21D1377CAA1}" type="presParOf" srcId="{31B33EC4-012A-4F9A-9CC9-74C0C39C4C3A}" destId="{44ADC490-A379-4A22-8BEE-1C3F8334E54A}" srcOrd="2" destOrd="0" presId="urn:microsoft.com/office/officeart/2005/8/layout/hList6"/>
    <dgm:cxn modelId="{379A40C1-1A87-3948-A198-8B9FF5592C6F}" type="presParOf" srcId="{31B33EC4-012A-4F9A-9CC9-74C0C39C4C3A}" destId="{C0AF4FAB-4DCD-4D22-BDBC-F18731CA5CF9}" srcOrd="3" destOrd="0" presId="urn:microsoft.com/office/officeart/2005/8/layout/hList6"/>
    <dgm:cxn modelId="{10BD6DBC-2D1C-C144-882F-9924036DFFC4}" type="presParOf" srcId="{31B33EC4-012A-4F9A-9CC9-74C0C39C4C3A}" destId="{585AC354-D9C0-4A7B-AE8D-DBEAD413419D}" srcOrd="4" destOrd="0" presId="urn:microsoft.com/office/officeart/2005/8/layout/hList6"/>
    <dgm:cxn modelId="{CB298A05-E96F-8D40-9C64-6C8CADCA678E}" type="presParOf" srcId="{31B33EC4-012A-4F9A-9CC9-74C0C39C4C3A}" destId="{96B7702F-65D0-4637-97F0-E20CD4BCD1C9}" srcOrd="5" destOrd="0" presId="urn:microsoft.com/office/officeart/2005/8/layout/hList6"/>
    <dgm:cxn modelId="{3FB60169-0625-B64E-80EC-A2D55CE79C8B}" type="presParOf" srcId="{31B33EC4-012A-4F9A-9CC9-74C0C39C4C3A}" destId="{674CABA9-FBB1-4B09-A0DA-E81BF8731049}" srcOrd="6" destOrd="0" presId="urn:microsoft.com/office/officeart/2005/8/layout/hList6"/>
    <dgm:cxn modelId="{4C99D1EC-BB57-B84A-BA6C-9E55EE4CCEA0}" type="presParOf" srcId="{31B33EC4-012A-4F9A-9CC9-74C0C39C4C3A}" destId="{DFDCF17F-8CAF-F54C-8FB8-DB0AFD58202E}" srcOrd="7" destOrd="0" presId="urn:microsoft.com/office/officeart/2005/8/layout/hList6"/>
    <dgm:cxn modelId="{426D46AA-D5C2-DE48-AC76-4952892B4C63}" type="presParOf" srcId="{31B33EC4-012A-4F9A-9CC9-74C0C39C4C3A}" destId="{CDDF41D1-B418-6546-887D-B5874FE3494B}" srcOrd="8" destOrd="0" presId="urn:microsoft.com/office/officeart/2005/8/layout/hList6"/>
  </dgm:cxnLst>
  <dgm:bg/>
  <dgm:whole/>
</dgm:dataModel>
</file>

<file path=ppt/diagrams/data5.xml><?xml version="1.0" encoding="utf-8"?>
<dgm:dataModel xmlns:dgm="http://schemas.openxmlformats.org/drawingml/2006/diagram" xmlns:a="http://schemas.openxmlformats.org/drawingml/2006/main">
  <dgm:ptLst>
    <dgm:pt modelId="{7A4EAB30-AD15-FA43-A982-801F52667F6D}" type="doc">
      <dgm:prSet loTypeId="urn:microsoft.com/office/officeart/2009/3/layout/RandomtoResultProcess" loCatId="" qsTypeId="urn:microsoft.com/office/officeart/2005/8/quickstyle/simple4" qsCatId="simple" csTypeId="urn:microsoft.com/office/officeart/2005/8/colors/colorful1#3" csCatId="colorful" phldr="1"/>
      <dgm:spPr/>
      <dgm:t>
        <a:bodyPr/>
        <a:lstStyle/>
        <a:p>
          <a:endParaRPr lang="en-US"/>
        </a:p>
      </dgm:t>
    </dgm:pt>
    <dgm:pt modelId="{4B525E2B-B1E8-C34B-9042-050828BD3313}">
      <dgm:prSet phldrT="[Text]"/>
      <dgm:spPr/>
      <dgm:t>
        <a:bodyPr/>
        <a:lstStyle/>
        <a:p>
          <a:r>
            <a:rPr lang="en-US" dirty="0" smtClean="0"/>
            <a:t>All Country Data</a:t>
          </a:r>
          <a:endParaRPr lang="en-US" dirty="0"/>
        </a:p>
      </dgm:t>
    </dgm:pt>
    <dgm:pt modelId="{99FA24C2-2A2E-2047-AC40-C19085DC9524}" type="parTrans" cxnId="{CD83F665-061F-7748-A275-C64A895BE7CB}">
      <dgm:prSet/>
      <dgm:spPr/>
      <dgm:t>
        <a:bodyPr/>
        <a:lstStyle/>
        <a:p>
          <a:endParaRPr lang="en-US"/>
        </a:p>
      </dgm:t>
    </dgm:pt>
    <dgm:pt modelId="{15516482-2491-844B-9737-513FEE0F0EBB}" type="sibTrans" cxnId="{CD83F665-061F-7748-A275-C64A895BE7CB}">
      <dgm:prSet/>
      <dgm:spPr/>
      <dgm:t>
        <a:bodyPr/>
        <a:lstStyle/>
        <a:p>
          <a:endParaRPr lang="en-US"/>
        </a:p>
      </dgm:t>
    </dgm:pt>
    <dgm:pt modelId="{8CC2F39B-012E-F34B-B93F-B82A6E4E555D}">
      <dgm:prSet phldrT="[Text]"/>
      <dgm:spPr/>
      <dgm:t>
        <a:bodyPr/>
        <a:lstStyle/>
        <a:p>
          <a:r>
            <a:rPr lang="en-US" b="1" dirty="0" smtClean="0"/>
            <a:t>Xalted InteliCENTER Platform</a:t>
          </a:r>
          <a:endParaRPr lang="en-US" b="1" dirty="0"/>
        </a:p>
      </dgm:t>
    </dgm:pt>
    <dgm:pt modelId="{D7F8344E-CDFF-6B4B-B337-9D69A8FE626B}" type="parTrans" cxnId="{CE6AE1D0-2FB8-7440-95A4-6BA37FC58D8A}">
      <dgm:prSet/>
      <dgm:spPr/>
      <dgm:t>
        <a:bodyPr/>
        <a:lstStyle/>
        <a:p>
          <a:endParaRPr lang="en-US"/>
        </a:p>
      </dgm:t>
    </dgm:pt>
    <dgm:pt modelId="{2312B535-D625-104B-A2C5-E8B33A0EAC56}" type="sibTrans" cxnId="{CE6AE1D0-2FB8-7440-95A4-6BA37FC58D8A}">
      <dgm:prSet/>
      <dgm:spPr/>
      <dgm:t>
        <a:bodyPr/>
        <a:lstStyle/>
        <a:p>
          <a:endParaRPr lang="en-US"/>
        </a:p>
      </dgm:t>
    </dgm:pt>
    <dgm:pt modelId="{E4ACD4F6-C736-C647-AEC7-E7D7DF7B6D03}">
      <dgm:prSet phldrT="[Text]"/>
      <dgm:spPr/>
      <dgm:t>
        <a:bodyPr/>
        <a:lstStyle/>
        <a:p>
          <a:r>
            <a:rPr lang="en-US" dirty="0" smtClean="0"/>
            <a:t>Reports usable by anyone for identifying the suspect</a:t>
          </a:r>
          <a:endParaRPr lang="en-US" dirty="0"/>
        </a:p>
      </dgm:t>
    </dgm:pt>
    <dgm:pt modelId="{96942FFC-F367-5547-BE0D-35CD0084685C}" type="parTrans" cxnId="{CB9D29BD-B721-1049-AE53-37A03026F011}">
      <dgm:prSet/>
      <dgm:spPr/>
      <dgm:t>
        <a:bodyPr/>
        <a:lstStyle/>
        <a:p>
          <a:endParaRPr lang="en-US"/>
        </a:p>
      </dgm:t>
    </dgm:pt>
    <dgm:pt modelId="{FA28D383-9DD9-FB42-8DCA-73EECCBA1047}" type="sibTrans" cxnId="{CB9D29BD-B721-1049-AE53-37A03026F011}">
      <dgm:prSet/>
      <dgm:spPr/>
      <dgm:t>
        <a:bodyPr/>
        <a:lstStyle/>
        <a:p>
          <a:endParaRPr lang="en-US"/>
        </a:p>
      </dgm:t>
    </dgm:pt>
    <dgm:pt modelId="{8F20E128-169E-3943-9736-C5B9C9CD9090}">
      <dgm:prSet phldrT="[Text]"/>
      <dgm:spPr/>
      <dgm:t>
        <a:bodyPr/>
        <a:lstStyle/>
        <a:p>
          <a:r>
            <a:rPr lang="en-US" dirty="0" smtClean="0"/>
            <a:t>Inputs from LEAs, Case Management, Analysis &amp; much more..</a:t>
          </a:r>
          <a:endParaRPr lang="en-US" dirty="0"/>
        </a:p>
      </dgm:t>
    </dgm:pt>
    <dgm:pt modelId="{D0DBE306-9B54-F74F-A990-6A29C932409F}" type="parTrans" cxnId="{A32921F8-5841-544B-B3AB-B6FF8F9A17B7}">
      <dgm:prSet/>
      <dgm:spPr/>
      <dgm:t>
        <a:bodyPr/>
        <a:lstStyle/>
        <a:p>
          <a:endParaRPr lang="en-US"/>
        </a:p>
      </dgm:t>
    </dgm:pt>
    <dgm:pt modelId="{40EF227B-12BE-C641-9CDD-43F3CE0C61AD}" type="sibTrans" cxnId="{A32921F8-5841-544B-B3AB-B6FF8F9A17B7}">
      <dgm:prSet/>
      <dgm:spPr/>
      <dgm:t>
        <a:bodyPr/>
        <a:lstStyle/>
        <a:p>
          <a:endParaRPr lang="en-US"/>
        </a:p>
      </dgm:t>
    </dgm:pt>
    <dgm:pt modelId="{406E0A3A-48D2-AF42-B2B8-A964CBFA4464}">
      <dgm:prSet phldrT="[Text]"/>
      <dgm:spPr/>
      <dgm:t>
        <a:bodyPr/>
        <a:lstStyle/>
        <a:p>
          <a:r>
            <a:rPr lang="en-US" dirty="0" smtClean="0"/>
            <a:t>Automatic data query and presentable output with in depth analytics</a:t>
          </a:r>
          <a:endParaRPr lang="en-US" dirty="0"/>
        </a:p>
      </dgm:t>
    </dgm:pt>
    <dgm:pt modelId="{17FEDFD8-63F7-3A4A-9249-3A758FCB5549}" type="parTrans" cxnId="{0068EC11-706E-A84C-8267-70BD0D07F6FE}">
      <dgm:prSet/>
      <dgm:spPr/>
      <dgm:t>
        <a:bodyPr/>
        <a:lstStyle/>
        <a:p>
          <a:endParaRPr lang="en-US"/>
        </a:p>
      </dgm:t>
    </dgm:pt>
    <dgm:pt modelId="{3ADAFE51-CF37-A44F-82B6-396EE78D261F}" type="sibTrans" cxnId="{0068EC11-706E-A84C-8267-70BD0D07F6FE}">
      <dgm:prSet/>
      <dgm:spPr/>
      <dgm:t>
        <a:bodyPr/>
        <a:lstStyle/>
        <a:p>
          <a:endParaRPr lang="en-US"/>
        </a:p>
      </dgm:t>
    </dgm:pt>
    <dgm:pt modelId="{C331EE06-44C8-F340-92B3-FD18872725C7}">
      <dgm:prSet phldrT="[Text]"/>
      <dgm:spPr/>
      <dgm:t>
        <a:bodyPr/>
        <a:lstStyle/>
        <a:p>
          <a:r>
            <a:rPr lang="en-US" dirty="0" smtClean="0"/>
            <a:t>Automatic Data Analytics</a:t>
          </a:r>
          <a:endParaRPr lang="en-US" dirty="0"/>
        </a:p>
      </dgm:t>
    </dgm:pt>
    <dgm:pt modelId="{107D9EAD-BF98-8348-A543-066D2B4D11B3}" type="sibTrans" cxnId="{3BBBE612-EDEC-B148-90B1-1B2FFC449688}">
      <dgm:prSet/>
      <dgm:spPr/>
      <dgm:t>
        <a:bodyPr/>
        <a:lstStyle/>
        <a:p>
          <a:endParaRPr lang="en-US"/>
        </a:p>
      </dgm:t>
    </dgm:pt>
    <dgm:pt modelId="{CB96E232-B436-A747-9B39-7724788C0EDC}" type="parTrans" cxnId="{3BBBE612-EDEC-B148-90B1-1B2FFC449688}">
      <dgm:prSet/>
      <dgm:spPr/>
      <dgm:t>
        <a:bodyPr/>
        <a:lstStyle/>
        <a:p>
          <a:endParaRPr lang="en-US"/>
        </a:p>
      </dgm:t>
    </dgm:pt>
    <dgm:pt modelId="{69533C2A-5759-7143-8A76-5E37CA23814B}" type="pres">
      <dgm:prSet presAssocID="{7A4EAB30-AD15-FA43-A982-801F52667F6D}" presName="Name0" presStyleCnt="0">
        <dgm:presLayoutVars>
          <dgm:dir/>
          <dgm:animOne val="branch"/>
          <dgm:animLvl val="lvl"/>
        </dgm:presLayoutVars>
      </dgm:prSet>
      <dgm:spPr/>
      <dgm:t>
        <a:bodyPr/>
        <a:lstStyle/>
        <a:p>
          <a:endParaRPr lang="en-US"/>
        </a:p>
      </dgm:t>
    </dgm:pt>
    <dgm:pt modelId="{A4280C8C-0C0C-974E-8305-B80D36973C5E}" type="pres">
      <dgm:prSet presAssocID="{4B525E2B-B1E8-C34B-9042-050828BD3313}" presName="chaos" presStyleCnt="0"/>
      <dgm:spPr/>
      <dgm:t>
        <a:bodyPr/>
        <a:lstStyle/>
        <a:p>
          <a:endParaRPr lang="en-US"/>
        </a:p>
      </dgm:t>
    </dgm:pt>
    <dgm:pt modelId="{BEBAB952-D62D-2E44-B3DF-EADDBB214FAD}" type="pres">
      <dgm:prSet presAssocID="{4B525E2B-B1E8-C34B-9042-050828BD3313}" presName="parTx1" presStyleLbl="revTx" presStyleIdx="0" presStyleCnt="4"/>
      <dgm:spPr/>
      <dgm:t>
        <a:bodyPr/>
        <a:lstStyle/>
        <a:p>
          <a:endParaRPr lang="en-US"/>
        </a:p>
      </dgm:t>
    </dgm:pt>
    <dgm:pt modelId="{B180A23B-7F76-8D49-A093-D500D786D14B}" type="pres">
      <dgm:prSet presAssocID="{4B525E2B-B1E8-C34B-9042-050828BD3313}" presName="c1" presStyleLbl="node1" presStyleIdx="0" presStyleCnt="19"/>
      <dgm:spPr/>
      <dgm:t>
        <a:bodyPr/>
        <a:lstStyle/>
        <a:p>
          <a:endParaRPr lang="en-US"/>
        </a:p>
      </dgm:t>
    </dgm:pt>
    <dgm:pt modelId="{66AC943E-587F-E543-A8F3-88DFB58416C7}" type="pres">
      <dgm:prSet presAssocID="{4B525E2B-B1E8-C34B-9042-050828BD3313}" presName="c2" presStyleLbl="node1" presStyleIdx="1" presStyleCnt="19"/>
      <dgm:spPr/>
      <dgm:t>
        <a:bodyPr/>
        <a:lstStyle/>
        <a:p>
          <a:endParaRPr lang="en-US"/>
        </a:p>
      </dgm:t>
    </dgm:pt>
    <dgm:pt modelId="{9D3AB62A-335B-3549-BDE8-FF55758266F5}" type="pres">
      <dgm:prSet presAssocID="{4B525E2B-B1E8-C34B-9042-050828BD3313}" presName="c3" presStyleLbl="node1" presStyleIdx="2" presStyleCnt="19"/>
      <dgm:spPr/>
      <dgm:t>
        <a:bodyPr/>
        <a:lstStyle/>
        <a:p>
          <a:endParaRPr lang="en-US"/>
        </a:p>
      </dgm:t>
    </dgm:pt>
    <dgm:pt modelId="{65B050F2-E1B8-144D-9C0A-5BA2770CD77D}" type="pres">
      <dgm:prSet presAssocID="{4B525E2B-B1E8-C34B-9042-050828BD3313}" presName="c4" presStyleLbl="node1" presStyleIdx="3" presStyleCnt="19"/>
      <dgm:spPr/>
      <dgm:t>
        <a:bodyPr/>
        <a:lstStyle/>
        <a:p>
          <a:endParaRPr lang="en-US"/>
        </a:p>
      </dgm:t>
    </dgm:pt>
    <dgm:pt modelId="{69EC780B-1B9B-6D45-9E5F-326114C30447}" type="pres">
      <dgm:prSet presAssocID="{4B525E2B-B1E8-C34B-9042-050828BD3313}" presName="c5" presStyleLbl="node1" presStyleIdx="4" presStyleCnt="19"/>
      <dgm:spPr/>
      <dgm:t>
        <a:bodyPr/>
        <a:lstStyle/>
        <a:p>
          <a:endParaRPr lang="en-US"/>
        </a:p>
      </dgm:t>
    </dgm:pt>
    <dgm:pt modelId="{2EA62C18-10D3-1E4D-BDAA-EC3EAD107AC2}" type="pres">
      <dgm:prSet presAssocID="{4B525E2B-B1E8-C34B-9042-050828BD3313}" presName="c6" presStyleLbl="node1" presStyleIdx="5" presStyleCnt="19"/>
      <dgm:spPr/>
      <dgm:t>
        <a:bodyPr/>
        <a:lstStyle/>
        <a:p>
          <a:endParaRPr lang="en-US"/>
        </a:p>
      </dgm:t>
    </dgm:pt>
    <dgm:pt modelId="{D767FAB7-8008-1F4F-A0FB-F0495115BA27}" type="pres">
      <dgm:prSet presAssocID="{4B525E2B-B1E8-C34B-9042-050828BD3313}" presName="c7" presStyleLbl="node1" presStyleIdx="6" presStyleCnt="19"/>
      <dgm:spPr/>
      <dgm:t>
        <a:bodyPr/>
        <a:lstStyle/>
        <a:p>
          <a:endParaRPr lang="en-US"/>
        </a:p>
      </dgm:t>
    </dgm:pt>
    <dgm:pt modelId="{0EF0E9C7-BA75-6E4A-AFD6-D14DAA1A2FAC}" type="pres">
      <dgm:prSet presAssocID="{4B525E2B-B1E8-C34B-9042-050828BD3313}" presName="c8" presStyleLbl="node1" presStyleIdx="7" presStyleCnt="19"/>
      <dgm:spPr/>
      <dgm:t>
        <a:bodyPr/>
        <a:lstStyle/>
        <a:p>
          <a:endParaRPr lang="en-US"/>
        </a:p>
      </dgm:t>
    </dgm:pt>
    <dgm:pt modelId="{4E6A2C9F-7A9D-034F-92FB-58F7307CC7AD}" type="pres">
      <dgm:prSet presAssocID="{4B525E2B-B1E8-C34B-9042-050828BD3313}" presName="c9" presStyleLbl="node1" presStyleIdx="8" presStyleCnt="19"/>
      <dgm:spPr/>
      <dgm:t>
        <a:bodyPr/>
        <a:lstStyle/>
        <a:p>
          <a:endParaRPr lang="en-US"/>
        </a:p>
      </dgm:t>
    </dgm:pt>
    <dgm:pt modelId="{D70B88A0-6E52-D842-B76A-5B4A13D1537B}" type="pres">
      <dgm:prSet presAssocID="{4B525E2B-B1E8-C34B-9042-050828BD3313}" presName="c10" presStyleLbl="node1" presStyleIdx="9" presStyleCnt="19"/>
      <dgm:spPr/>
      <dgm:t>
        <a:bodyPr/>
        <a:lstStyle/>
        <a:p>
          <a:endParaRPr lang="en-US"/>
        </a:p>
      </dgm:t>
    </dgm:pt>
    <dgm:pt modelId="{8CB05E21-F0A6-654B-B48C-8EE165DA9A30}" type="pres">
      <dgm:prSet presAssocID="{4B525E2B-B1E8-C34B-9042-050828BD3313}" presName="c11" presStyleLbl="node1" presStyleIdx="10" presStyleCnt="19"/>
      <dgm:spPr/>
      <dgm:t>
        <a:bodyPr/>
        <a:lstStyle/>
        <a:p>
          <a:endParaRPr lang="en-US"/>
        </a:p>
      </dgm:t>
    </dgm:pt>
    <dgm:pt modelId="{F25F8200-FF11-B94F-AB31-43B91481AF0B}" type="pres">
      <dgm:prSet presAssocID="{4B525E2B-B1E8-C34B-9042-050828BD3313}" presName="c12" presStyleLbl="node1" presStyleIdx="11" presStyleCnt="19"/>
      <dgm:spPr/>
      <dgm:t>
        <a:bodyPr/>
        <a:lstStyle/>
        <a:p>
          <a:endParaRPr lang="en-US"/>
        </a:p>
      </dgm:t>
    </dgm:pt>
    <dgm:pt modelId="{2902D6D7-38E9-AF43-9AF4-8A3E88688B02}" type="pres">
      <dgm:prSet presAssocID="{4B525E2B-B1E8-C34B-9042-050828BD3313}" presName="c13" presStyleLbl="node1" presStyleIdx="12" presStyleCnt="19"/>
      <dgm:spPr/>
      <dgm:t>
        <a:bodyPr/>
        <a:lstStyle/>
        <a:p>
          <a:endParaRPr lang="en-US"/>
        </a:p>
      </dgm:t>
    </dgm:pt>
    <dgm:pt modelId="{EDE6742C-0155-994A-B6F3-D8684CD71A92}" type="pres">
      <dgm:prSet presAssocID="{4B525E2B-B1E8-C34B-9042-050828BD3313}" presName="c14" presStyleLbl="node1" presStyleIdx="13" presStyleCnt="19"/>
      <dgm:spPr/>
      <dgm:t>
        <a:bodyPr/>
        <a:lstStyle/>
        <a:p>
          <a:endParaRPr lang="en-US"/>
        </a:p>
      </dgm:t>
    </dgm:pt>
    <dgm:pt modelId="{A8ECFA8C-645D-694D-B8E8-2EEF34B13359}" type="pres">
      <dgm:prSet presAssocID="{4B525E2B-B1E8-C34B-9042-050828BD3313}" presName="c15" presStyleLbl="node1" presStyleIdx="14" presStyleCnt="19"/>
      <dgm:spPr/>
      <dgm:t>
        <a:bodyPr/>
        <a:lstStyle/>
        <a:p>
          <a:endParaRPr lang="en-US"/>
        </a:p>
      </dgm:t>
    </dgm:pt>
    <dgm:pt modelId="{64BA2D2A-C935-334A-B633-866C15C716E4}" type="pres">
      <dgm:prSet presAssocID="{4B525E2B-B1E8-C34B-9042-050828BD3313}" presName="c16" presStyleLbl="node1" presStyleIdx="15" presStyleCnt="19"/>
      <dgm:spPr/>
      <dgm:t>
        <a:bodyPr/>
        <a:lstStyle/>
        <a:p>
          <a:endParaRPr lang="en-US"/>
        </a:p>
      </dgm:t>
    </dgm:pt>
    <dgm:pt modelId="{EF4ABF54-E2BA-7F4E-88CC-E0B37CD5125A}" type="pres">
      <dgm:prSet presAssocID="{4B525E2B-B1E8-C34B-9042-050828BD3313}" presName="c17" presStyleLbl="node1" presStyleIdx="16" presStyleCnt="19"/>
      <dgm:spPr/>
      <dgm:t>
        <a:bodyPr/>
        <a:lstStyle/>
        <a:p>
          <a:endParaRPr lang="en-US"/>
        </a:p>
      </dgm:t>
    </dgm:pt>
    <dgm:pt modelId="{A2C2D195-626D-3B44-8570-2CCEAFA408B2}" type="pres">
      <dgm:prSet presAssocID="{4B525E2B-B1E8-C34B-9042-050828BD3313}" presName="c18" presStyleLbl="node1" presStyleIdx="17" presStyleCnt="19"/>
      <dgm:spPr/>
      <dgm:t>
        <a:bodyPr/>
        <a:lstStyle/>
        <a:p>
          <a:endParaRPr lang="en-US"/>
        </a:p>
      </dgm:t>
    </dgm:pt>
    <dgm:pt modelId="{96CD257B-50CF-CD44-A9B4-95E990FA3827}" type="pres">
      <dgm:prSet presAssocID="{15516482-2491-844B-9737-513FEE0F0EBB}" presName="chevronComposite1" presStyleCnt="0"/>
      <dgm:spPr/>
      <dgm:t>
        <a:bodyPr/>
        <a:lstStyle/>
        <a:p>
          <a:endParaRPr lang="en-US"/>
        </a:p>
      </dgm:t>
    </dgm:pt>
    <dgm:pt modelId="{CF392536-038E-0F4E-B247-A2C3FC88CF47}" type="pres">
      <dgm:prSet presAssocID="{15516482-2491-844B-9737-513FEE0F0EBB}" presName="chevron1" presStyleLbl="sibTrans2D1" presStyleIdx="0" presStyleCnt="2"/>
      <dgm:spPr/>
      <dgm:t>
        <a:bodyPr/>
        <a:lstStyle/>
        <a:p>
          <a:endParaRPr lang="en-US"/>
        </a:p>
      </dgm:t>
    </dgm:pt>
    <dgm:pt modelId="{C0322137-D6E6-4E4A-99EE-13E268967FF7}" type="pres">
      <dgm:prSet presAssocID="{15516482-2491-844B-9737-513FEE0F0EBB}" presName="spChevron1" presStyleCnt="0"/>
      <dgm:spPr/>
      <dgm:t>
        <a:bodyPr/>
        <a:lstStyle/>
        <a:p>
          <a:endParaRPr lang="en-US"/>
        </a:p>
      </dgm:t>
    </dgm:pt>
    <dgm:pt modelId="{E59DB04D-E52C-D24C-89CD-5F5536D2367F}" type="pres">
      <dgm:prSet presAssocID="{8CC2F39B-012E-F34B-B93F-B82A6E4E555D}" presName="middle" presStyleCnt="0"/>
      <dgm:spPr/>
      <dgm:t>
        <a:bodyPr/>
        <a:lstStyle/>
        <a:p>
          <a:endParaRPr lang="en-US"/>
        </a:p>
      </dgm:t>
    </dgm:pt>
    <dgm:pt modelId="{00FF8C5C-4700-B140-980D-4004FB2D9CFC}" type="pres">
      <dgm:prSet presAssocID="{8CC2F39B-012E-F34B-B93F-B82A6E4E555D}" presName="parTxMid" presStyleLbl="revTx" presStyleIdx="1" presStyleCnt="4"/>
      <dgm:spPr/>
      <dgm:t>
        <a:bodyPr/>
        <a:lstStyle/>
        <a:p>
          <a:endParaRPr lang="en-US"/>
        </a:p>
      </dgm:t>
    </dgm:pt>
    <dgm:pt modelId="{668AF3A3-448D-2947-A1BE-AD341AA5E331}" type="pres">
      <dgm:prSet presAssocID="{8CC2F39B-012E-F34B-B93F-B82A6E4E555D}" presName="desTxMid" presStyleLbl="revTx" presStyleIdx="2" presStyleCnt="4">
        <dgm:presLayoutVars>
          <dgm:bulletEnabled val="1"/>
        </dgm:presLayoutVars>
      </dgm:prSet>
      <dgm:spPr/>
      <dgm:t>
        <a:bodyPr/>
        <a:lstStyle/>
        <a:p>
          <a:endParaRPr lang="en-US"/>
        </a:p>
      </dgm:t>
    </dgm:pt>
    <dgm:pt modelId="{3694AF16-948E-2744-AC72-FED8EE979FE5}" type="pres">
      <dgm:prSet presAssocID="{8CC2F39B-012E-F34B-B93F-B82A6E4E555D}" presName="spMid" presStyleCnt="0"/>
      <dgm:spPr/>
      <dgm:t>
        <a:bodyPr/>
        <a:lstStyle/>
        <a:p>
          <a:endParaRPr lang="en-US"/>
        </a:p>
      </dgm:t>
    </dgm:pt>
    <dgm:pt modelId="{FE441A91-406F-1744-AC6C-CA2E48DEA3E3}" type="pres">
      <dgm:prSet presAssocID="{2312B535-D625-104B-A2C5-E8B33A0EAC56}" presName="chevronComposite1" presStyleCnt="0"/>
      <dgm:spPr/>
      <dgm:t>
        <a:bodyPr/>
        <a:lstStyle/>
        <a:p>
          <a:endParaRPr lang="en-US"/>
        </a:p>
      </dgm:t>
    </dgm:pt>
    <dgm:pt modelId="{8B468396-7A4F-9E40-A58D-93A635EDD478}" type="pres">
      <dgm:prSet presAssocID="{2312B535-D625-104B-A2C5-E8B33A0EAC56}" presName="chevron1" presStyleLbl="sibTrans2D1" presStyleIdx="1" presStyleCnt="2"/>
      <dgm:spPr/>
      <dgm:t>
        <a:bodyPr/>
        <a:lstStyle/>
        <a:p>
          <a:endParaRPr lang="en-US"/>
        </a:p>
      </dgm:t>
    </dgm:pt>
    <dgm:pt modelId="{FAE00E9A-F44F-AB47-97F6-D957807D7AE0}" type="pres">
      <dgm:prSet presAssocID="{2312B535-D625-104B-A2C5-E8B33A0EAC56}" presName="spChevron1" presStyleCnt="0"/>
      <dgm:spPr/>
      <dgm:t>
        <a:bodyPr/>
        <a:lstStyle/>
        <a:p>
          <a:endParaRPr lang="en-US"/>
        </a:p>
      </dgm:t>
    </dgm:pt>
    <dgm:pt modelId="{3468934E-C6AA-E945-BAA6-2D994AB2F279}" type="pres">
      <dgm:prSet presAssocID="{C331EE06-44C8-F340-92B3-FD18872725C7}" presName="last" presStyleCnt="0"/>
      <dgm:spPr/>
      <dgm:t>
        <a:bodyPr/>
        <a:lstStyle/>
        <a:p>
          <a:endParaRPr lang="en-US"/>
        </a:p>
      </dgm:t>
    </dgm:pt>
    <dgm:pt modelId="{BF9CA56F-998F-6B45-B078-F89C7461EE4D}" type="pres">
      <dgm:prSet presAssocID="{C331EE06-44C8-F340-92B3-FD18872725C7}" presName="circleTx" presStyleLbl="node1" presStyleIdx="18" presStyleCnt="19"/>
      <dgm:spPr/>
      <dgm:t>
        <a:bodyPr/>
        <a:lstStyle/>
        <a:p>
          <a:endParaRPr lang="en-US"/>
        </a:p>
      </dgm:t>
    </dgm:pt>
    <dgm:pt modelId="{CCD9CD29-B2E5-154E-8AE5-D940F2A1D749}" type="pres">
      <dgm:prSet presAssocID="{C331EE06-44C8-F340-92B3-FD18872725C7}" presName="desTxN" presStyleLbl="revTx" presStyleIdx="3" presStyleCnt="4">
        <dgm:presLayoutVars>
          <dgm:bulletEnabled val="1"/>
        </dgm:presLayoutVars>
      </dgm:prSet>
      <dgm:spPr/>
      <dgm:t>
        <a:bodyPr/>
        <a:lstStyle/>
        <a:p>
          <a:endParaRPr lang="en-US"/>
        </a:p>
      </dgm:t>
    </dgm:pt>
    <dgm:pt modelId="{40C08F20-4243-DE42-92E8-EA8610248A65}" type="pres">
      <dgm:prSet presAssocID="{C331EE06-44C8-F340-92B3-FD18872725C7}" presName="spN" presStyleCnt="0"/>
      <dgm:spPr/>
      <dgm:t>
        <a:bodyPr/>
        <a:lstStyle/>
        <a:p>
          <a:endParaRPr lang="en-US"/>
        </a:p>
      </dgm:t>
    </dgm:pt>
  </dgm:ptLst>
  <dgm:cxnLst>
    <dgm:cxn modelId="{7C8673B0-545E-B24A-9EE7-915A2F4AE858}" type="presOf" srcId="{8F20E128-169E-3943-9736-C5B9C9CD9090}" destId="{668AF3A3-448D-2947-A1BE-AD341AA5E331}" srcOrd="0" destOrd="0" presId="urn:microsoft.com/office/officeart/2009/3/layout/RandomtoResultProcess"/>
    <dgm:cxn modelId="{C442734F-9797-F841-8C43-B83BA1CD8BB1}" type="presOf" srcId="{8CC2F39B-012E-F34B-B93F-B82A6E4E555D}" destId="{00FF8C5C-4700-B140-980D-4004FB2D9CFC}" srcOrd="0" destOrd="0" presId="urn:microsoft.com/office/officeart/2009/3/layout/RandomtoResultProcess"/>
    <dgm:cxn modelId="{A32921F8-5841-544B-B3AB-B6FF8F9A17B7}" srcId="{8CC2F39B-012E-F34B-B93F-B82A6E4E555D}" destId="{8F20E128-169E-3943-9736-C5B9C9CD9090}" srcOrd="0" destOrd="0" parTransId="{D0DBE306-9B54-F74F-A990-6A29C932409F}" sibTransId="{40EF227B-12BE-C641-9CDD-43F3CE0C61AD}"/>
    <dgm:cxn modelId="{3BBBE612-EDEC-B148-90B1-1B2FFC449688}" srcId="{7A4EAB30-AD15-FA43-A982-801F52667F6D}" destId="{C331EE06-44C8-F340-92B3-FD18872725C7}" srcOrd="2" destOrd="0" parTransId="{CB96E232-B436-A747-9B39-7724788C0EDC}" sibTransId="{107D9EAD-BF98-8348-A543-066D2B4D11B3}"/>
    <dgm:cxn modelId="{CDC89069-8312-BD4D-A2F9-DCC2F886F4F3}" type="presOf" srcId="{406E0A3A-48D2-AF42-B2B8-A964CBFA4464}" destId="{CCD9CD29-B2E5-154E-8AE5-D940F2A1D749}" srcOrd="0" destOrd="1" presId="urn:microsoft.com/office/officeart/2009/3/layout/RandomtoResultProcess"/>
    <dgm:cxn modelId="{131AB9EB-905A-FA4A-B21E-E278E0C980A8}" type="presOf" srcId="{4B525E2B-B1E8-C34B-9042-050828BD3313}" destId="{BEBAB952-D62D-2E44-B3DF-EADDBB214FAD}" srcOrd="0" destOrd="0" presId="urn:microsoft.com/office/officeart/2009/3/layout/RandomtoResultProcess"/>
    <dgm:cxn modelId="{BF58388E-EF14-3440-BE71-9B0F2725A6DE}" type="presOf" srcId="{C331EE06-44C8-F340-92B3-FD18872725C7}" destId="{BF9CA56F-998F-6B45-B078-F89C7461EE4D}" srcOrd="0" destOrd="0" presId="urn:microsoft.com/office/officeart/2009/3/layout/RandomtoResultProcess"/>
    <dgm:cxn modelId="{0068EC11-706E-A84C-8267-70BD0D07F6FE}" srcId="{C331EE06-44C8-F340-92B3-FD18872725C7}" destId="{406E0A3A-48D2-AF42-B2B8-A964CBFA4464}" srcOrd="1" destOrd="0" parTransId="{17FEDFD8-63F7-3A4A-9249-3A758FCB5549}" sibTransId="{3ADAFE51-CF37-A44F-82B6-396EE78D261F}"/>
    <dgm:cxn modelId="{79C92BC3-8B73-B348-9F05-C3A6AF1F3CE2}" type="presOf" srcId="{E4ACD4F6-C736-C647-AEC7-E7D7DF7B6D03}" destId="{CCD9CD29-B2E5-154E-8AE5-D940F2A1D749}" srcOrd="0" destOrd="0" presId="urn:microsoft.com/office/officeart/2009/3/layout/RandomtoResultProcess"/>
    <dgm:cxn modelId="{CE6AE1D0-2FB8-7440-95A4-6BA37FC58D8A}" srcId="{7A4EAB30-AD15-FA43-A982-801F52667F6D}" destId="{8CC2F39B-012E-F34B-B93F-B82A6E4E555D}" srcOrd="1" destOrd="0" parTransId="{D7F8344E-CDFF-6B4B-B337-9D69A8FE626B}" sibTransId="{2312B535-D625-104B-A2C5-E8B33A0EAC56}"/>
    <dgm:cxn modelId="{55D4374D-B49D-074D-8B0E-E7771B49C3BF}" type="presOf" srcId="{7A4EAB30-AD15-FA43-A982-801F52667F6D}" destId="{69533C2A-5759-7143-8A76-5E37CA23814B}" srcOrd="0" destOrd="0" presId="urn:microsoft.com/office/officeart/2009/3/layout/RandomtoResultProcess"/>
    <dgm:cxn modelId="{CD83F665-061F-7748-A275-C64A895BE7CB}" srcId="{7A4EAB30-AD15-FA43-A982-801F52667F6D}" destId="{4B525E2B-B1E8-C34B-9042-050828BD3313}" srcOrd="0" destOrd="0" parTransId="{99FA24C2-2A2E-2047-AC40-C19085DC9524}" sibTransId="{15516482-2491-844B-9737-513FEE0F0EBB}"/>
    <dgm:cxn modelId="{CB9D29BD-B721-1049-AE53-37A03026F011}" srcId="{C331EE06-44C8-F340-92B3-FD18872725C7}" destId="{E4ACD4F6-C736-C647-AEC7-E7D7DF7B6D03}" srcOrd="0" destOrd="0" parTransId="{96942FFC-F367-5547-BE0D-35CD0084685C}" sibTransId="{FA28D383-9DD9-FB42-8DCA-73EECCBA1047}"/>
    <dgm:cxn modelId="{DE800256-CA7B-5E49-B1D2-2E1CA38A7B14}" type="presParOf" srcId="{69533C2A-5759-7143-8A76-5E37CA23814B}" destId="{A4280C8C-0C0C-974E-8305-B80D36973C5E}" srcOrd="0" destOrd="0" presId="urn:microsoft.com/office/officeart/2009/3/layout/RandomtoResultProcess"/>
    <dgm:cxn modelId="{514E7A26-7EA0-A242-AFF7-112390F315C8}" type="presParOf" srcId="{A4280C8C-0C0C-974E-8305-B80D36973C5E}" destId="{BEBAB952-D62D-2E44-B3DF-EADDBB214FAD}" srcOrd="0" destOrd="0" presId="urn:microsoft.com/office/officeart/2009/3/layout/RandomtoResultProcess"/>
    <dgm:cxn modelId="{135FE6AC-B83E-7843-986B-2606188EB266}" type="presParOf" srcId="{A4280C8C-0C0C-974E-8305-B80D36973C5E}" destId="{B180A23B-7F76-8D49-A093-D500D786D14B}" srcOrd="1" destOrd="0" presId="urn:microsoft.com/office/officeart/2009/3/layout/RandomtoResultProcess"/>
    <dgm:cxn modelId="{49C72EBD-5077-E64A-969E-3332B6FDC989}" type="presParOf" srcId="{A4280C8C-0C0C-974E-8305-B80D36973C5E}" destId="{66AC943E-587F-E543-A8F3-88DFB58416C7}" srcOrd="2" destOrd="0" presId="urn:microsoft.com/office/officeart/2009/3/layout/RandomtoResultProcess"/>
    <dgm:cxn modelId="{6DD7ECE3-340F-EB43-AA7F-C30C586BCDB0}" type="presParOf" srcId="{A4280C8C-0C0C-974E-8305-B80D36973C5E}" destId="{9D3AB62A-335B-3549-BDE8-FF55758266F5}" srcOrd="3" destOrd="0" presId="urn:microsoft.com/office/officeart/2009/3/layout/RandomtoResultProcess"/>
    <dgm:cxn modelId="{541E5833-0D75-B245-AABF-2910C3309462}" type="presParOf" srcId="{A4280C8C-0C0C-974E-8305-B80D36973C5E}" destId="{65B050F2-E1B8-144D-9C0A-5BA2770CD77D}" srcOrd="4" destOrd="0" presId="urn:microsoft.com/office/officeart/2009/3/layout/RandomtoResultProcess"/>
    <dgm:cxn modelId="{61DB2415-23F7-4643-B7F1-C5D421929134}" type="presParOf" srcId="{A4280C8C-0C0C-974E-8305-B80D36973C5E}" destId="{69EC780B-1B9B-6D45-9E5F-326114C30447}" srcOrd="5" destOrd="0" presId="urn:microsoft.com/office/officeart/2009/3/layout/RandomtoResultProcess"/>
    <dgm:cxn modelId="{EDB6CE7B-8000-A940-A112-C2E446C5D836}" type="presParOf" srcId="{A4280C8C-0C0C-974E-8305-B80D36973C5E}" destId="{2EA62C18-10D3-1E4D-BDAA-EC3EAD107AC2}" srcOrd="6" destOrd="0" presId="urn:microsoft.com/office/officeart/2009/3/layout/RandomtoResultProcess"/>
    <dgm:cxn modelId="{1536CB3D-B782-4143-A252-CD06ACB0D703}" type="presParOf" srcId="{A4280C8C-0C0C-974E-8305-B80D36973C5E}" destId="{D767FAB7-8008-1F4F-A0FB-F0495115BA27}" srcOrd="7" destOrd="0" presId="urn:microsoft.com/office/officeart/2009/3/layout/RandomtoResultProcess"/>
    <dgm:cxn modelId="{C04B38C2-B659-6E41-9BE3-A1BF19A4725C}" type="presParOf" srcId="{A4280C8C-0C0C-974E-8305-B80D36973C5E}" destId="{0EF0E9C7-BA75-6E4A-AFD6-D14DAA1A2FAC}" srcOrd="8" destOrd="0" presId="urn:microsoft.com/office/officeart/2009/3/layout/RandomtoResultProcess"/>
    <dgm:cxn modelId="{CC750237-95BF-334C-9D63-87584AD56ABD}" type="presParOf" srcId="{A4280C8C-0C0C-974E-8305-B80D36973C5E}" destId="{4E6A2C9F-7A9D-034F-92FB-58F7307CC7AD}" srcOrd="9" destOrd="0" presId="urn:microsoft.com/office/officeart/2009/3/layout/RandomtoResultProcess"/>
    <dgm:cxn modelId="{501EF7D2-0967-3B4D-B034-1445B4425456}" type="presParOf" srcId="{A4280C8C-0C0C-974E-8305-B80D36973C5E}" destId="{D70B88A0-6E52-D842-B76A-5B4A13D1537B}" srcOrd="10" destOrd="0" presId="urn:microsoft.com/office/officeart/2009/3/layout/RandomtoResultProcess"/>
    <dgm:cxn modelId="{A0FDF98C-BA5F-0943-A7B0-1AA6F81D9EAC}" type="presParOf" srcId="{A4280C8C-0C0C-974E-8305-B80D36973C5E}" destId="{8CB05E21-F0A6-654B-B48C-8EE165DA9A30}" srcOrd="11" destOrd="0" presId="urn:microsoft.com/office/officeart/2009/3/layout/RandomtoResultProcess"/>
    <dgm:cxn modelId="{AB2A3E18-6541-1441-B533-F25493807F64}" type="presParOf" srcId="{A4280C8C-0C0C-974E-8305-B80D36973C5E}" destId="{F25F8200-FF11-B94F-AB31-43B91481AF0B}" srcOrd="12" destOrd="0" presId="urn:microsoft.com/office/officeart/2009/3/layout/RandomtoResultProcess"/>
    <dgm:cxn modelId="{EF76C5DF-41DA-B44A-9A3C-5B50A01D8563}" type="presParOf" srcId="{A4280C8C-0C0C-974E-8305-B80D36973C5E}" destId="{2902D6D7-38E9-AF43-9AF4-8A3E88688B02}" srcOrd="13" destOrd="0" presId="urn:microsoft.com/office/officeart/2009/3/layout/RandomtoResultProcess"/>
    <dgm:cxn modelId="{8869C182-E5AE-7F43-8E5C-3C8538CA0CBE}" type="presParOf" srcId="{A4280C8C-0C0C-974E-8305-B80D36973C5E}" destId="{EDE6742C-0155-994A-B6F3-D8684CD71A92}" srcOrd="14" destOrd="0" presId="urn:microsoft.com/office/officeart/2009/3/layout/RandomtoResultProcess"/>
    <dgm:cxn modelId="{28E52FAE-94CF-844D-80CB-199220630B35}" type="presParOf" srcId="{A4280C8C-0C0C-974E-8305-B80D36973C5E}" destId="{A8ECFA8C-645D-694D-B8E8-2EEF34B13359}" srcOrd="15" destOrd="0" presId="urn:microsoft.com/office/officeart/2009/3/layout/RandomtoResultProcess"/>
    <dgm:cxn modelId="{5441449E-3A36-B947-AF32-D9DADF6BCAE0}" type="presParOf" srcId="{A4280C8C-0C0C-974E-8305-B80D36973C5E}" destId="{64BA2D2A-C935-334A-B633-866C15C716E4}" srcOrd="16" destOrd="0" presId="urn:microsoft.com/office/officeart/2009/3/layout/RandomtoResultProcess"/>
    <dgm:cxn modelId="{FEF8DF07-423F-A843-98C0-2660455C941A}" type="presParOf" srcId="{A4280C8C-0C0C-974E-8305-B80D36973C5E}" destId="{EF4ABF54-E2BA-7F4E-88CC-E0B37CD5125A}" srcOrd="17" destOrd="0" presId="urn:microsoft.com/office/officeart/2009/3/layout/RandomtoResultProcess"/>
    <dgm:cxn modelId="{6F693E70-1AE4-1C4E-BD16-31AC1F8982EC}" type="presParOf" srcId="{A4280C8C-0C0C-974E-8305-B80D36973C5E}" destId="{A2C2D195-626D-3B44-8570-2CCEAFA408B2}" srcOrd="18" destOrd="0" presId="urn:microsoft.com/office/officeart/2009/3/layout/RandomtoResultProcess"/>
    <dgm:cxn modelId="{01D8F29B-5B08-3840-9ABB-73B100F60F4D}" type="presParOf" srcId="{69533C2A-5759-7143-8A76-5E37CA23814B}" destId="{96CD257B-50CF-CD44-A9B4-95E990FA3827}" srcOrd="1" destOrd="0" presId="urn:microsoft.com/office/officeart/2009/3/layout/RandomtoResultProcess"/>
    <dgm:cxn modelId="{08234AFA-BC6B-8B4F-9204-5B4AEA8441C7}" type="presParOf" srcId="{96CD257B-50CF-CD44-A9B4-95E990FA3827}" destId="{CF392536-038E-0F4E-B247-A2C3FC88CF47}" srcOrd="0" destOrd="0" presId="urn:microsoft.com/office/officeart/2009/3/layout/RandomtoResultProcess"/>
    <dgm:cxn modelId="{9ECCB163-835F-3E49-9C8A-E1168A099860}" type="presParOf" srcId="{96CD257B-50CF-CD44-A9B4-95E990FA3827}" destId="{C0322137-D6E6-4E4A-99EE-13E268967FF7}" srcOrd="1" destOrd="0" presId="urn:microsoft.com/office/officeart/2009/3/layout/RandomtoResultProcess"/>
    <dgm:cxn modelId="{B879BEB3-B0AA-2844-B5CF-8D7727570C5A}" type="presParOf" srcId="{69533C2A-5759-7143-8A76-5E37CA23814B}" destId="{E59DB04D-E52C-D24C-89CD-5F5536D2367F}" srcOrd="2" destOrd="0" presId="urn:microsoft.com/office/officeart/2009/3/layout/RandomtoResultProcess"/>
    <dgm:cxn modelId="{96D324BA-7E4E-B84F-A0C4-053847719151}" type="presParOf" srcId="{E59DB04D-E52C-D24C-89CD-5F5536D2367F}" destId="{00FF8C5C-4700-B140-980D-4004FB2D9CFC}" srcOrd="0" destOrd="0" presId="urn:microsoft.com/office/officeart/2009/3/layout/RandomtoResultProcess"/>
    <dgm:cxn modelId="{6EBB4112-AAE5-9241-B189-4BEEC1B3393B}" type="presParOf" srcId="{E59DB04D-E52C-D24C-89CD-5F5536D2367F}" destId="{668AF3A3-448D-2947-A1BE-AD341AA5E331}" srcOrd="1" destOrd="0" presId="urn:microsoft.com/office/officeart/2009/3/layout/RandomtoResultProcess"/>
    <dgm:cxn modelId="{56453216-7035-8E42-9556-F0DDCC8C14A0}" type="presParOf" srcId="{E59DB04D-E52C-D24C-89CD-5F5536D2367F}" destId="{3694AF16-948E-2744-AC72-FED8EE979FE5}" srcOrd="2" destOrd="0" presId="urn:microsoft.com/office/officeart/2009/3/layout/RandomtoResultProcess"/>
    <dgm:cxn modelId="{FF4EB3F8-5D61-1F45-AE9F-EE83C737E210}" type="presParOf" srcId="{69533C2A-5759-7143-8A76-5E37CA23814B}" destId="{FE441A91-406F-1744-AC6C-CA2E48DEA3E3}" srcOrd="3" destOrd="0" presId="urn:microsoft.com/office/officeart/2009/3/layout/RandomtoResultProcess"/>
    <dgm:cxn modelId="{20EC00D6-2576-7C4A-BDB2-4702608CA681}" type="presParOf" srcId="{FE441A91-406F-1744-AC6C-CA2E48DEA3E3}" destId="{8B468396-7A4F-9E40-A58D-93A635EDD478}" srcOrd="0" destOrd="0" presId="urn:microsoft.com/office/officeart/2009/3/layout/RandomtoResultProcess"/>
    <dgm:cxn modelId="{1CC02869-2438-2144-998F-25BA1F34A6BB}" type="presParOf" srcId="{FE441A91-406F-1744-AC6C-CA2E48DEA3E3}" destId="{FAE00E9A-F44F-AB47-97F6-D957807D7AE0}" srcOrd="1" destOrd="0" presId="urn:microsoft.com/office/officeart/2009/3/layout/RandomtoResultProcess"/>
    <dgm:cxn modelId="{BFA76228-AFCA-7343-BEDD-79836275DF69}" type="presParOf" srcId="{69533C2A-5759-7143-8A76-5E37CA23814B}" destId="{3468934E-C6AA-E945-BAA6-2D994AB2F279}" srcOrd="4" destOrd="0" presId="urn:microsoft.com/office/officeart/2009/3/layout/RandomtoResultProcess"/>
    <dgm:cxn modelId="{3D895D51-0842-B947-A366-67A134908499}" type="presParOf" srcId="{3468934E-C6AA-E945-BAA6-2D994AB2F279}" destId="{BF9CA56F-998F-6B45-B078-F89C7461EE4D}" srcOrd="0" destOrd="0" presId="urn:microsoft.com/office/officeart/2009/3/layout/RandomtoResultProcess"/>
    <dgm:cxn modelId="{96D4A908-D026-5742-A514-DBD50A303242}" type="presParOf" srcId="{3468934E-C6AA-E945-BAA6-2D994AB2F279}" destId="{CCD9CD29-B2E5-154E-8AE5-D940F2A1D749}" srcOrd="1" destOrd="0" presId="urn:microsoft.com/office/officeart/2009/3/layout/RandomtoResultProcess"/>
    <dgm:cxn modelId="{C0A9A5DA-2498-0B41-A188-D18C6AF0B213}" type="presParOf" srcId="{3468934E-C6AA-E945-BAA6-2D994AB2F279}" destId="{40C08F20-4243-DE42-92E8-EA8610248A65}" srcOrd="2" destOrd="0" presId="urn:microsoft.com/office/officeart/2009/3/layout/RandomtoResultProcess"/>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368C31-BF42-1045-8313-3FE8CF825DEF}" type="doc">
      <dgm:prSet loTypeId="urn:microsoft.com/office/officeart/2005/8/layout/hList1" loCatId="list" qsTypeId="urn:microsoft.com/office/officeart/2005/8/quickstyle/simple4" qsCatId="simple" csTypeId="urn:microsoft.com/office/officeart/2005/8/colors/accent2_2" csCatId="accent2" phldr="1"/>
      <dgm:spPr/>
      <dgm:t>
        <a:bodyPr/>
        <a:lstStyle/>
        <a:p>
          <a:endParaRPr lang="en-US"/>
        </a:p>
      </dgm:t>
    </dgm:pt>
    <dgm:pt modelId="{82EE1C05-7AE6-DD4E-812F-5D395960FD2F}">
      <dgm:prSet/>
      <dgm:spPr/>
      <dgm:t>
        <a:bodyPr/>
        <a:lstStyle/>
        <a:p>
          <a:pPr rtl="0"/>
          <a:r>
            <a:rPr lang="en-US" b="1" dirty="0" smtClean="0"/>
            <a:t>Data </a:t>
          </a:r>
          <a:r>
            <a:rPr lang="en-US" b="1" dirty="0" err="1" smtClean="0"/>
            <a:t>Agnoustic</a:t>
          </a:r>
          <a:endParaRPr lang="en-US" b="1" dirty="0"/>
        </a:p>
      </dgm:t>
    </dgm:pt>
    <dgm:pt modelId="{79677F92-9D4A-684B-9A92-3EBC76F2215E}" type="parTrans" cxnId="{3BD56B80-B350-5E4D-BFC2-F843ECC9A0D5}">
      <dgm:prSet/>
      <dgm:spPr/>
      <dgm:t>
        <a:bodyPr/>
        <a:lstStyle/>
        <a:p>
          <a:endParaRPr lang="en-US"/>
        </a:p>
      </dgm:t>
    </dgm:pt>
    <dgm:pt modelId="{EEEC0D3D-322B-0144-BAF8-F1D2D954992D}" type="sibTrans" cxnId="{3BD56B80-B350-5E4D-BFC2-F843ECC9A0D5}">
      <dgm:prSet/>
      <dgm:spPr/>
      <dgm:t>
        <a:bodyPr/>
        <a:lstStyle/>
        <a:p>
          <a:endParaRPr lang="en-US"/>
        </a:p>
      </dgm:t>
    </dgm:pt>
    <dgm:pt modelId="{1CAF5308-FA49-9E41-8751-C4111755D3AB}">
      <dgm:prSet/>
      <dgm:spPr/>
      <dgm:t>
        <a:bodyPr/>
        <a:lstStyle/>
        <a:p>
          <a:pPr rtl="0"/>
          <a:r>
            <a:rPr lang="en-US" dirty="0" smtClean="0"/>
            <a:t>Real-time Correlation and Anomaly Detection of Diverse Security Data</a:t>
          </a:r>
          <a:endParaRPr dirty="0"/>
        </a:p>
      </dgm:t>
    </dgm:pt>
    <dgm:pt modelId="{747505BB-1842-F64F-8D1E-CCD147743BE3}" type="parTrans" cxnId="{AB3F93DA-78A1-4B4A-AC07-E02541096245}">
      <dgm:prSet/>
      <dgm:spPr/>
      <dgm:t>
        <a:bodyPr/>
        <a:lstStyle/>
        <a:p>
          <a:endParaRPr lang="en-US"/>
        </a:p>
      </dgm:t>
    </dgm:pt>
    <dgm:pt modelId="{4ECA5162-3099-354A-B82D-4242290BAD28}" type="sibTrans" cxnId="{AB3F93DA-78A1-4B4A-AC07-E02541096245}">
      <dgm:prSet/>
      <dgm:spPr/>
      <dgm:t>
        <a:bodyPr/>
        <a:lstStyle/>
        <a:p>
          <a:endParaRPr lang="en-US"/>
        </a:p>
      </dgm:t>
    </dgm:pt>
    <dgm:pt modelId="{03B93E49-93A5-CC4D-9E27-8539F5D18CDF}">
      <dgm:prSet/>
      <dgm:spPr/>
      <dgm:t>
        <a:bodyPr/>
        <a:lstStyle/>
        <a:p>
          <a:pPr rtl="0"/>
          <a:r>
            <a:rPr lang="en-US" b="1" dirty="0" smtClean="0"/>
            <a:t>360* View</a:t>
          </a:r>
          <a:endParaRPr dirty="0"/>
        </a:p>
      </dgm:t>
    </dgm:pt>
    <dgm:pt modelId="{949AF2F1-0404-8F45-90CC-66A0BF95AC16}" type="parTrans" cxnId="{CD91C232-E99D-6E49-A1BB-EE177346D1D1}">
      <dgm:prSet/>
      <dgm:spPr/>
      <dgm:t>
        <a:bodyPr/>
        <a:lstStyle/>
        <a:p>
          <a:endParaRPr lang="en-US"/>
        </a:p>
      </dgm:t>
    </dgm:pt>
    <dgm:pt modelId="{975B1175-1C53-CE44-9E83-2EC4CA85CA9F}" type="sibTrans" cxnId="{CD91C232-E99D-6E49-A1BB-EE177346D1D1}">
      <dgm:prSet/>
      <dgm:spPr/>
      <dgm:t>
        <a:bodyPr/>
        <a:lstStyle/>
        <a:p>
          <a:endParaRPr lang="en-US"/>
        </a:p>
      </dgm:t>
    </dgm:pt>
    <dgm:pt modelId="{093364C9-4351-F44A-B293-B7C36FA9269D}">
      <dgm:prSet/>
      <dgm:spPr/>
      <dgm:t>
        <a:bodyPr/>
        <a:lstStyle/>
        <a:p>
          <a:pPr rtl="0"/>
          <a:r>
            <a:rPr lang="en-US" dirty="0" smtClean="0"/>
            <a:t>Explore about any Case related Suspects or create a New Case</a:t>
          </a:r>
          <a:endParaRPr dirty="0"/>
        </a:p>
      </dgm:t>
    </dgm:pt>
    <dgm:pt modelId="{C510FF8F-D23F-E841-9A42-1190050D3444}" type="parTrans" cxnId="{6862590D-AF2B-5647-84A2-6CFA74AAEF6B}">
      <dgm:prSet/>
      <dgm:spPr/>
      <dgm:t>
        <a:bodyPr/>
        <a:lstStyle/>
        <a:p>
          <a:endParaRPr lang="en-US"/>
        </a:p>
      </dgm:t>
    </dgm:pt>
    <dgm:pt modelId="{716516AB-0DB2-C146-8376-7F862620D779}" type="sibTrans" cxnId="{6862590D-AF2B-5647-84A2-6CFA74AAEF6B}">
      <dgm:prSet/>
      <dgm:spPr/>
      <dgm:t>
        <a:bodyPr/>
        <a:lstStyle/>
        <a:p>
          <a:endParaRPr lang="en-US"/>
        </a:p>
      </dgm:t>
    </dgm:pt>
    <dgm:pt modelId="{CDE95F2E-8AD8-6A40-AE45-1C59084221C1}">
      <dgm:prSet/>
      <dgm:spPr/>
      <dgm:t>
        <a:bodyPr/>
        <a:lstStyle/>
        <a:p>
          <a:pPr rtl="0"/>
          <a:r>
            <a:rPr lang="en-US" dirty="0" smtClean="0"/>
            <a:t>Explore a suspect’s call, e-mail, chat, travel, and financial data</a:t>
          </a:r>
          <a:endParaRPr dirty="0"/>
        </a:p>
      </dgm:t>
    </dgm:pt>
    <dgm:pt modelId="{68825E0D-C106-7F45-BCEB-0626AF5A1DDD}" type="parTrans" cxnId="{C116806D-73A3-2E4F-A6A1-B1334E89E50E}">
      <dgm:prSet/>
      <dgm:spPr/>
      <dgm:t>
        <a:bodyPr/>
        <a:lstStyle/>
        <a:p>
          <a:endParaRPr lang="en-US"/>
        </a:p>
      </dgm:t>
    </dgm:pt>
    <dgm:pt modelId="{58842C20-1327-8C4F-AE86-4F80F65CF112}" type="sibTrans" cxnId="{C116806D-73A3-2E4F-A6A1-B1334E89E50E}">
      <dgm:prSet/>
      <dgm:spPr/>
      <dgm:t>
        <a:bodyPr/>
        <a:lstStyle/>
        <a:p>
          <a:endParaRPr lang="en-US"/>
        </a:p>
      </dgm:t>
    </dgm:pt>
    <dgm:pt modelId="{677EB650-6225-CF49-8428-D4F24572EDC0}">
      <dgm:prSet/>
      <dgm:spPr/>
      <dgm:t>
        <a:bodyPr/>
        <a:lstStyle/>
        <a:p>
          <a:pPr rtl="0"/>
          <a:r>
            <a:rPr lang="en-US" dirty="0" smtClean="0"/>
            <a:t>Explore a suspect’s location details in Map</a:t>
          </a:r>
          <a:endParaRPr lang="en-US" dirty="0"/>
        </a:p>
      </dgm:t>
    </dgm:pt>
    <dgm:pt modelId="{80F020D4-49FB-7F4E-A0EE-DEDC0665E571}" type="parTrans" cxnId="{C13CDCFC-9B75-D84D-9CA3-BD57C6166665}">
      <dgm:prSet/>
      <dgm:spPr/>
      <dgm:t>
        <a:bodyPr/>
        <a:lstStyle/>
        <a:p>
          <a:endParaRPr lang="en-US"/>
        </a:p>
      </dgm:t>
    </dgm:pt>
    <dgm:pt modelId="{15BD56AE-2F77-804C-BB2D-37269C61DEAB}" type="sibTrans" cxnId="{C13CDCFC-9B75-D84D-9CA3-BD57C6166665}">
      <dgm:prSet/>
      <dgm:spPr/>
      <dgm:t>
        <a:bodyPr/>
        <a:lstStyle/>
        <a:p>
          <a:endParaRPr lang="en-US"/>
        </a:p>
      </dgm:t>
    </dgm:pt>
    <dgm:pt modelId="{4007B970-7186-EF46-8C15-8AF64EC76A54}">
      <dgm:prSet/>
      <dgm:spPr/>
      <dgm:t>
        <a:bodyPr/>
        <a:lstStyle/>
        <a:p>
          <a:pPr rtl="0"/>
          <a:r>
            <a:rPr lang="en-US" b="1" dirty="0" smtClean="0"/>
            <a:t>Queries</a:t>
          </a:r>
          <a:endParaRPr dirty="0"/>
        </a:p>
      </dgm:t>
    </dgm:pt>
    <dgm:pt modelId="{812E0B58-090C-DA48-BE3C-2AC353413457}" type="parTrans" cxnId="{B13FF909-F215-E34E-BE52-9CD1598FBF32}">
      <dgm:prSet/>
      <dgm:spPr/>
      <dgm:t>
        <a:bodyPr/>
        <a:lstStyle/>
        <a:p>
          <a:endParaRPr lang="en-US"/>
        </a:p>
      </dgm:t>
    </dgm:pt>
    <dgm:pt modelId="{30FD3917-A375-0C4B-BC75-CB0DCCF8C70F}" type="sibTrans" cxnId="{B13FF909-F215-E34E-BE52-9CD1598FBF32}">
      <dgm:prSet/>
      <dgm:spPr/>
      <dgm:t>
        <a:bodyPr/>
        <a:lstStyle/>
        <a:p>
          <a:endParaRPr lang="en-US"/>
        </a:p>
      </dgm:t>
    </dgm:pt>
    <dgm:pt modelId="{F170FB14-AD0B-1A42-A769-B34FDB912B9A}">
      <dgm:prSet/>
      <dgm:spPr/>
      <dgm:t>
        <a:bodyPr/>
        <a:lstStyle/>
        <a:p>
          <a:pPr rtl="0"/>
          <a:r>
            <a:rPr lang="en-US" dirty="0" smtClean="0"/>
            <a:t>High-Speed Querying of Security Intelligence Data</a:t>
          </a:r>
          <a:endParaRPr dirty="0"/>
        </a:p>
      </dgm:t>
    </dgm:pt>
    <dgm:pt modelId="{87B9A6FB-DBE9-3045-84A5-1D7C95611D3B}" type="parTrans" cxnId="{276B1473-85EF-594C-B507-8478463B0FE3}">
      <dgm:prSet/>
      <dgm:spPr/>
      <dgm:t>
        <a:bodyPr/>
        <a:lstStyle/>
        <a:p>
          <a:endParaRPr lang="en-US"/>
        </a:p>
      </dgm:t>
    </dgm:pt>
    <dgm:pt modelId="{CC1BFB4A-BDDE-A141-9146-1195AB50D943}" type="sibTrans" cxnId="{276B1473-85EF-594C-B507-8478463B0FE3}">
      <dgm:prSet/>
      <dgm:spPr/>
      <dgm:t>
        <a:bodyPr/>
        <a:lstStyle/>
        <a:p>
          <a:endParaRPr lang="en-US"/>
        </a:p>
      </dgm:t>
    </dgm:pt>
    <dgm:pt modelId="{E292FFBB-2657-C245-936C-6C0213072D76}">
      <dgm:prSet/>
      <dgm:spPr/>
      <dgm:t>
        <a:bodyPr/>
        <a:lstStyle/>
        <a:p>
          <a:pPr rtl="0"/>
          <a:r>
            <a:rPr lang="en-US" b="1" dirty="0" smtClean="0"/>
            <a:t>Patterns</a:t>
          </a:r>
          <a:endParaRPr dirty="0"/>
        </a:p>
      </dgm:t>
    </dgm:pt>
    <dgm:pt modelId="{46561CF3-E338-4741-816F-AD555C850CB4}" type="parTrans" cxnId="{97A361A2-BBA9-0848-91D2-7725A883FDAC}">
      <dgm:prSet/>
      <dgm:spPr/>
      <dgm:t>
        <a:bodyPr/>
        <a:lstStyle/>
        <a:p>
          <a:endParaRPr lang="en-US"/>
        </a:p>
      </dgm:t>
    </dgm:pt>
    <dgm:pt modelId="{B4DA34F6-504E-B345-A307-BDFBC521DDA9}" type="sibTrans" cxnId="{97A361A2-BBA9-0848-91D2-7725A883FDAC}">
      <dgm:prSet/>
      <dgm:spPr/>
      <dgm:t>
        <a:bodyPr/>
        <a:lstStyle/>
        <a:p>
          <a:endParaRPr lang="en-US"/>
        </a:p>
      </dgm:t>
    </dgm:pt>
    <dgm:pt modelId="{F1847071-B2B8-B747-8AE2-BF53114D52B4}">
      <dgm:prSet/>
      <dgm:spPr/>
      <dgm:t>
        <a:bodyPr/>
        <a:lstStyle/>
        <a:p>
          <a:pPr rtl="0"/>
          <a:r>
            <a:rPr lang="en-US" dirty="0" smtClean="0"/>
            <a:t>Configure Suspicious Patterns on the entire data universe, Monitor Patterns and detect suspicious activities and entities associated  </a:t>
          </a:r>
          <a:endParaRPr dirty="0"/>
        </a:p>
      </dgm:t>
    </dgm:pt>
    <dgm:pt modelId="{8732770C-0632-1841-95A6-C20125CD228F}" type="parTrans" cxnId="{3506BB9B-3776-8849-AB1C-219014580077}">
      <dgm:prSet/>
      <dgm:spPr/>
      <dgm:t>
        <a:bodyPr/>
        <a:lstStyle/>
        <a:p>
          <a:endParaRPr lang="en-US"/>
        </a:p>
      </dgm:t>
    </dgm:pt>
    <dgm:pt modelId="{57E18A59-F402-A349-9025-21534746F7F1}" type="sibTrans" cxnId="{3506BB9B-3776-8849-AB1C-219014580077}">
      <dgm:prSet/>
      <dgm:spPr/>
      <dgm:t>
        <a:bodyPr/>
        <a:lstStyle/>
        <a:p>
          <a:endParaRPr lang="en-US"/>
        </a:p>
      </dgm:t>
    </dgm:pt>
    <dgm:pt modelId="{D88B35BB-2302-AA48-A928-A313A6F2DEB3}">
      <dgm:prSet/>
      <dgm:spPr/>
      <dgm:t>
        <a:bodyPr/>
        <a:lstStyle/>
        <a:p>
          <a:pPr rtl="0"/>
          <a:r>
            <a:rPr lang="en-US" dirty="0" smtClean="0"/>
            <a:t>Provides insights into a Person’s Suspicious Activities through the configured patterns </a:t>
          </a:r>
          <a:endParaRPr lang="en-US" dirty="0"/>
        </a:p>
      </dgm:t>
    </dgm:pt>
    <dgm:pt modelId="{2DC22567-A267-234D-B42D-8B03C3FF3FD8}" type="parTrans" cxnId="{4B5B570B-EC76-674D-8F12-E7085DF9B8BA}">
      <dgm:prSet/>
      <dgm:spPr/>
      <dgm:t>
        <a:bodyPr/>
        <a:lstStyle/>
        <a:p>
          <a:endParaRPr lang="en-US"/>
        </a:p>
      </dgm:t>
    </dgm:pt>
    <dgm:pt modelId="{FBE185CE-598F-BA4F-A8A7-C0DAADC0F08D}" type="sibTrans" cxnId="{4B5B570B-EC76-674D-8F12-E7085DF9B8BA}">
      <dgm:prSet/>
      <dgm:spPr/>
      <dgm:t>
        <a:bodyPr/>
        <a:lstStyle/>
        <a:p>
          <a:endParaRPr lang="en-US"/>
        </a:p>
      </dgm:t>
    </dgm:pt>
    <dgm:pt modelId="{5B8ACD67-6481-C247-8F7D-BA36309B657E}">
      <dgm:prSet/>
      <dgm:spPr/>
      <dgm:t>
        <a:bodyPr/>
        <a:lstStyle/>
        <a:p>
          <a:pPr rtl="0"/>
          <a:r>
            <a:rPr lang="en-US" b="1" dirty="0" smtClean="0"/>
            <a:t>Analysis</a:t>
          </a:r>
          <a:endParaRPr dirty="0"/>
        </a:p>
      </dgm:t>
    </dgm:pt>
    <dgm:pt modelId="{CAD2B050-F6AD-0848-B6D4-4A391C08BE37}" type="parTrans" cxnId="{FB235C38-2634-6848-BC55-2CDFCC5B2D54}">
      <dgm:prSet/>
      <dgm:spPr/>
      <dgm:t>
        <a:bodyPr/>
        <a:lstStyle/>
        <a:p>
          <a:endParaRPr lang="en-US"/>
        </a:p>
      </dgm:t>
    </dgm:pt>
    <dgm:pt modelId="{A2B4CA4B-E5D1-3C46-8622-CBD20F1B0075}" type="sibTrans" cxnId="{FB235C38-2634-6848-BC55-2CDFCC5B2D54}">
      <dgm:prSet/>
      <dgm:spPr/>
      <dgm:t>
        <a:bodyPr/>
        <a:lstStyle/>
        <a:p>
          <a:endParaRPr lang="en-US"/>
        </a:p>
      </dgm:t>
    </dgm:pt>
    <dgm:pt modelId="{F0B4D739-B115-9B49-9ACB-F07826A172D1}">
      <dgm:prSet/>
      <dgm:spPr/>
      <dgm:t>
        <a:bodyPr/>
        <a:lstStyle/>
        <a:p>
          <a:pPr rtl="0"/>
          <a:r>
            <a:rPr lang="en-US" dirty="0" smtClean="0"/>
            <a:t>Enhanced Analysis for Deep Visibility</a:t>
          </a:r>
          <a:endParaRPr dirty="0"/>
        </a:p>
      </dgm:t>
    </dgm:pt>
    <dgm:pt modelId="{2F085F28-03EE-954E-BAF2-D8F874AA57EB}" type="parTrans" cxnId="{F2B10A8C-70BE-FF4C-A8BC-7156B33EDD1F}">
      <dgm:prSet/>
      <dgm:spPr/>
      <dgm:t>
        <a:bodyPr/>
        <a:lstStyle/>
        <a:p>
          <a:endParaRPr lang="en-US"/>
        </a:p>
      </dgm:t>
    </dgm:pt>
    <dgm:pt modelId="{3EDD703C-2A10-9C48-98A8-58D0B175A102}" type="sibTrans" cxnId="{F2B10A8C-70BE-FF4C-A8BC-7156B33EDD1F}">
      <dgm:prSet/>
      <dgm:spPr/>
      <dgm:t>
        <a:bodyPr/>
        <a:lstStyle/>
        <a:p>
          <a:endParaRPr lang="en-US"/>
        </a:p>
      </dgm:t>
    </dgm:pt>
    <dgm:pt modelId="{C7EC4115-F4F0-B54A-AA21-463E467D77FB}">
      <dgm:prSet/>
      <dgm:spPr/>
      <dgm:t>
        <a:bodyPr/>
        <a:lstStyle/>
        <a:p>
          <a:pPr rtl="0"/>
          <a:r>
            <a:rPr lang="en-US" dirty="0" smtClean="0"/>
            <a:t>Flexible big data analytics across structured and unstructured data – including security data; email, document and social media content; full packet capture data; business process data; and other information</a:t>
          </a:r>
          <a:endParaRPr dirty="0"/>
        </a:p>
      </dgm:t>
    </dgm:pt>
    <dgm:pt modelId="{F4C938BA-27CD-0742-AE63-B0F2C888218A}" type="parTrans" cxnId="{02E893DB-648B-9A47-965D-0F48D1284C80}">
      <dgm:prSet/>
      <dgm:spPr/>
      <dgm:t>
        <a:bodyPr/>
        <a:lstStyle/>
        <a:p>
          <a:endParaRPr lang="en-US"/>
        </a:p>
      </dgm:t>
    </dgm:pt>
    <dgm:pt modelId="{98784D7E-C7D5-C64E-BDEE-3A0137E59A8B}" type="sibTrans" cxnId="{02E893DB-648B-9A47-965D-0F48D1284C80}">
      <dgm:prSet/>
      <dgm:spPr/>
      <dgm:t>
        <a:bodyPr/>
        <a:lstStyle/>
        <a:p>
          <a:endParaRPr lang="en-US"/>
        </a:p>
      </dgm:t>
    </dgm:pt>
    <dgm:pt modelId="{E5843BE7-D5E3-5B49-94DC-4ED5E9543A0B}">
      <dgm:prSet/>
      <dgm:spPr/>
      <dgm:t>
        <a:bodyPr/>
        <a:lstStyle/>
        <a:p>
          <a:pPr rtl="0"/>
          <a:r>
            <a:rPr lang="en-US" b="1" dirty="0" smtClean="0"/>
            <a:t>Visualization</a:t>
          </a:r>
          <a:endParaRPr dirty="0"/>
        </a:p>
      </dgm:t>
    </dgm:pt>
    <dgm:pt modelId="{7445A73A-63FA-7E47-AE15-B27A40E3496A}" type="parTrans" cxnId="{1CD59810-E778-3149-853C-0602D1664EFA}">
      <dgm:prSet/>
      <dgm:spPr/>
      <dgm:t>
        <a:bodyPr/>
        <a:lstStyle/>
        <a:p>
          <a:endParaRPr lang="en-US"/>
        </a:p>
      </dgm:t>
    </dgm:pt>
    <dgm:pt modelId="{89395237-A132-F849-9D77-EF70799E3431}" type="sibTrans" cxnId="{1CD59810-E778-3149-853C-0602D1664EFA}">
      <dgm:prSet/>
      <dgm:spPr/>
      <dgm:t>
        <a:bodyPr/>
        <a:lstStyle/>
        <a:p>
          <a:endParaRPr lang="en-US"/>
        </a:p>
      </dgm:t>
    </dgm:pt>
    <dgm:pt modelId="{03899B75-D34D-FB48-B006-76FB3251A87B}">
      <dgm:prSet/>
      <dgm:spPr/>
      <dgm:t>
        <a:bodyPr/>
        <a:lstStyle/>
        <a:p>
          <a:pPr rtl="0"/>
          <a:r>
            <a:rPr lang="en-US" dirty="0" smtClean="0"/>
            <a:t>Graphical front-end tool for visualizing and exploring big data</a:t>
          </a:r>
          <a:endParaRPr dirty="0"/>
        </a:p>
      </dgm:t>
    </dgm:pt>
    <dgm:pt modelId="{1CF91E4D-A0D9-D742-9B73-1168843E6FD0}" type="parTrans" cxnId="{8800C7B1-C3A5-E74B-AB60-8A2241F9308B}">
      <dgm:prSet/>
      <dgm:spPr/>
      <dgm:t>
        <a:bodyPr/>
        <a:lstStyle/>
        <a:p>
          <a:endParaRPr lang="en-US"/>
        </a:p>
      </dgm:t>
    </dgm:pt>
    <dgm:pt modelId="{F136186B-1AE6-354D-A774-E4467FEBBD46}" type="sibTrans" cxnId="{8800C7B1-C3A5-E74B-AB60-8A2241F9308B}">
      <dgm:prSet/>
      <dgm:spPr/>
      <dgm:t>
        <a:bodyPr/>
        <a:lstStyle/>
        <a:p>
          <a:endParaRPr lang="en-US"/>
        </a:p>
      </dgm:t>
    </dgm:pt>
    <dgm:pt modelId="{7C360ED4-95EF-C546-9754-AF696FC18074}" type="pres">
      <dgm:prSet presAssocID="{E3368C31-BF42-1045-8313-3FE8CF825DEF}" presName="Name0" presStyleCnt="0">
        <dgm:presLayoutVars>
          <dgm:dir/>
          <dgm:animLvl val="lvl"/>
          <dgm:resizeHandles val="exact"/>
        </dgm:presLayoutVars>
      </dgm:prSet>
      <dgm:spPr/>
      <dgm:t>
        <a:bodyPr/>
        <a:lstStyle/>
        <a:p>
          <a:endParaRPr lang="en-US"/>
        </a:p>
      </dgm:t>
    </dgm:pt>
    <dgm:pt modelId="{BF637197-1530-3E43-90F4-35DA96C4F5C8}" type="pres">
      <dgm:prSet presAssocID="{82EE1C05-7AE6-DD4E-812F-5D395960FD2F}" presName="composite" presStyleCnt="0"/>
      <dgm:spPr/>
    </dgm:pt>
    <dgm:pt modelId="{54385B13-5281-904F-A717-E36063F72B35}" type="pres">
      <dgm:prSet presAssocID="{82EE1C05-7AE6-DD4E-812F-5D395960FD2F}" presName="parTx" presStyleLbl="alignNode1" presStyleIdx="0" presStyleCnt="6">
        <dgm:presLayoutVars>
          <dgm:chMax val="0"/>
          <dgm:chPref val="0"/>
          <dgm:bulletEnabled val="1"/>
        </dgm:presLayoutVars>
      </dgm:prSet>
      <dgm:spPr/>
      <dgm:t>
        <a:bodyPr/>
        <a:lstStyle/>
        <a:p>
          <a:endParaRPr lang="en-US"/>
        </a:p>
      </dgm:t>
    </dgm:pt>
    <dgm:pt modelId="{3CF8F1CF-3D7D-814F-B7D6-BDC56CD2E223}" type="pres">
      <dgm:prSet presAssocID="{82EE1C05-7AE6-DD4E-812F-5D395960FD2F}" presName="desTx" presStyleLbl="alignAccFollowNode1" presStyleIdx="0" presStyleCnt="6">
        <dgm:presLayoutVars>
          <dgm:bulletEnabled val="1"/>
        </dgm:presLayoutVars>
      </dgm:prSet>
      <dgm:spPr/>
      <dgm:t>
        <a:bodyPr/>
        <a:lstStyle/>
        <a:p>
          <a:endParaRPr lang="en-US"/>
        </a:p>
      </dgm:t>
    </dgm:pt>
    <dgm:pt modelId="{27A1060A-92C0-F54A-9D48-6865DDDE1EDC}" type="pres">
      <dgm:prSet presAssocID="{EEEC0D3D-322B-0144-BAF8-F1D2D954992D}" presName="space" presStyleCnt="0"/>
      <dgm:spPr/>
    </dgm:pt>
    <dgm:pt modelId="{45B2ADAF-A9E7-294D-82A5-E79DD8B9C44C}" type="pres">
      <dgm:prSet presAssocID="{03B93E49-93A5-CC4D-9E27-8539F5D18CDF}" presName="composite" presStyleCnt="0"/>
      <dgm:spPr/>
    </dgm:pt>
    <dgm:pt modelId="{3C4D8C14-F3D2-9C49-9972-79E6DA137D6C}" type="pres">
      <dgm:prSet presAssocID="{03B93E49-93A5-CC4D-9E27-8539F5D18CDF}" presName="parTx" presStyleLbl="alignNode1" presStyleIdx="1" presStyleCnt="6">
        <dgm:presLayoutVars>
          <dgm:chMax val="0"/>
          <dgm:chPref val="0"/>
          <dgm:bulletEnabled val="1"/>
        </dgm:presLayoutVars>
      </dgm:prSet>
      <dgm:spPr/>
      <dgm:t>
        <a:bodyPr/>
        <a:lstStyle/>
        <a:p>
          <a:endParaRPr lang="en-US"/>
        </a:p>
      </dgm:t>
    </dgm:pt>
    <dgm:pt modelId="{C72B2267-A3E9-1E4F-9AE2-0ADB91DE4ED8}" type="pres">
      <dgm:prSet presAssocID="{03B93E49-93A5-CC4D-9E27-8539F5D18CDF}" presName="desTx" presStyleLbl="alignAccFollowNode1" presStyleIdx="1" presStyleCnt="6">
        <dgm:presLayoutVars>
          <dgm:bulletEnabled val="1"/>
        </dgm:presLayoutVars>
      </dgm:prSet>
      <dgm:spPr/>
      <dgm:t>
        <a:bodyPr/>
        <a:lstStyle/>
        <a:p>
          <a:endParaRPr lang="en-US"/>
        </a:p>
      </dgm:t>
    </dgm:pt>
    <dgm:pt modelId="{39927E19-EF48-B349-BCA9-C458EAA526C9}" type="pres">
      <dgm:prSet presAssocID="{975B1175-1C53-CE44-9E83-2EC4CA85CA9F}" presName="space" presStyleCnt="0"/>
      <dgm:spPr/>
    </dgm:pt>
    <dgm:pt modelId="{A790CE27-F0AF-6349-8791-CEC77385611B}" type="pres">
      <dgm:prSet presAssocID="{4007B970-7186-EF46-8C15-8AF64EC76A54}" presName="composite" presStyleCnt="0"/>
      <dgm:spPr/>
    </dgm:pt>
    <dgm:pt modelId="{0925AB29-3155-6049-AE30-F6347E36CAE6}" type="pres">
      <dgm:prSet presAssocID="{4007B970-7186-EF46-8C15-8AF64EC76A54}" presName="parTx" presStyleLbl="alignNode1" presStyleIdx="2" presStyleCnt="6">
        <dgm:presLayoutVars>
          <dgm:chMax val="0"/>
          <dgm:chPref val="0"/>
          <dgm:bulletEnabled val="1"/>
        </dgm:presLayoutVars>
      </dgm:prSet>
      <dgm:spPr/>
      <dgm:t>
        <a:bodyPr/>
        <a:lstStyle/>
        <a:p>
          <a:endParaRPr lang="en-US"/>
        </a:p>
      </dgm:t>
    </dgm:pt>
    <dgm:pt modelId="{97AC852D-3ABF-F542-93F4-9652C3509188}" type="pres">
      <dgm:prSet presAssocID="{4007B970-7186-EF46-8C15-8AF64EC76A54}" presName="desTx" presStyleLbl="alignAccFollowNode1" presStyleIdx="2" presStyleCnt="6">
        <dgm:presLayoutVars>
          <dgm:bulletEnabled val="1"/>
        </dgm:presLayoutVars>
      </dgm:prSet>
      <dgm:spPr/>
      <dgm:t>
        <a:bodyPr/>
        <a:lstStyle/>
        <a:p>
          <a:endParaRPr lang="en-US"/>
        </a:p>
      </dgm:t>
    </dgm:pt>
    <dgm:pt modelId="{2605D4E0-F3AC-EE4D-9B51-66CD341439A5}" type="pres">
      <dgm:prSet presAssocID="{30FD3917-A375-0C4B-BC75-CB0DCCF8C70F}" presName="space" presStyleCnt="0"/>
      <dgm:spPr/>
    </dgm:pt>
    <dgm:pt modelId="{259EA548-FCDB-7C48-B0D6-8CAEE33811F8}" type="pres">
      <dgm:prSet presAssocID="{E292FFBB-2657-C245-936C-6C0213072D76}" presName="composite" presStyleCnt="0"/>
      <dgm:spPr/>
    </dgm:pt>
    <dgm:pt modelId="{74DAF225-973C-E44E-AC66-5EC74060B090}" type="pres">
      <dgm:prSet presAssocID="{E292FFBB-2657-C245-936C-6C0213072D76}" presName="parTx" presStyleLbl="alignNode1" presStyleIdx="3" presStyleCnt="6">
        <dgm:presLayoutVars>
          <dgm:chMax val="0"/>
          <dgm:chPref val="0"/>
          <dgm:bulletEnabled val="1"/>
        </dgm:presLayoutVars>
      </dgm:prSet>
      <dgm:spPr/>
      <dgm:t>
        <a:bodyPr/>
        <a:lstStyle/>
        <a:p>
          <a:endParaRPr lang="en-US"/>
        </a:p>
      </dgm:t>
    </dgm:pt>
    <dgm:pt modelId="{A687100B-26AA-C341-BB43-C791CE74CBC6}" type="pres">
      <dgm:prSet presAssocID="{E292FFBB-2657-C245-936C-6C0213072D76}" presName="desTx" presStyleLbl="alignAccFollowNode1" presStyleIdx="3" presStyleCnt="6">
        <dgm:presLayoutVars>
          <dgm:bulletEnabled val="1"/>
        </dgm:presLayoutVars>
      </dgm:prSet>
      <dgm:spPr/>
      <dgm:t>
        <a:bodyPr/>
        <a:lstStyle/>
        <a:p>
          <a:endParaRPr lang="en-US"/>
        </a:p>
      </dgm:t>
    </dgm:pt>
    <dgm:pt modelId="{2956DE9F-70F9-BA4A-BE68-D557D1E2FB0F}" type="pres">
      <dgm:prSet presAssocID="{B4DA34F6-504E-B345-A307-BDFBC521DDA9}" presName="space" presStyleCnt="0"/>
      <dgm:spPr/>
    </dgm:pt>
    <dgm:pt modelId="{DAEBE98A-A61F-4B46-9C3F-33022910C7CD}" type="pres">
      <dgm:prSet presAssocID="{5B8ACD67-6481-C247-8F7D-BA36309B657E}" presName="composite" presStyleCnt="0"/>
      <dgm:spPr/>
    </dgm:pt>
    <dgm:pt modelId="{54540C7F-59E2-E14E-A462-48AA0CAED25A}" type="pres">
      <dgm:prSet presAssocID="{5B8ACD67-6481-C247-8F7D-BA36309B657E}" presName="parTx" presStyleLbl="alignNode1" presStyleIdx="4" presStyleCnt="6">
        <dgm:presLayoutVars>
          <dgm:chMax val="0"/>
          <dgm:chPref val="0"/>
          <dgm:bulletEnabled val="1"/>
        </dgm:presLayoutVars>
      </dgm:prSet>
      <dgm:spPr/>
      <dgm:t>
        <a:bodyPr/>
        <a:lstStyle/>
        <a:p>
          <a:endParaRPr lang="en-US"/>
        </a:p>
      </dgm:t>
    </dgm:pt>
    <dgm:pt modelId="{F2092D43-EE82-F74F-87CD-7992C82E471F}" type="pres">
      <dgm:prSet presAssocID="{5B8ACD67-6481-C247-8F7D-BA36309B657E}" presName="desTx" presStyleLbl="alignAccFollowNode1" presStyleIdx="4" presStyleCnt="6">
        <dgm:presLayoutVars>
          <dgm:bulletEnabled val="1"/>
        </dgm:presLayoutVars>
      </dgm:prSet>
      <dgm:spPr/>
      <dgm:t>
        <a:bodyPr/>
        <a:lstStyle/>
        <a:p>
          <a:endParaRPr lang="en-US"/>
        </a:p>
      </dgm:t>
    </dgm:pt>
    <dgm:pt modelId="{01240A09-66C7-2648-95E4-9C0610842C29}" type="pres">
      <dgm:prSet presAssocID="{A2B4CA4B-E5D1-3C46-8622-CBD20F1B0075}" presName="space" presStyleCnt="0"/>
      <dgm:spPr/>
    </dgm:pt>
    <dgm:pt modelId="{E4F1C14E-56DD-5C48-9D0E-83140CC26178}" type="pres">
      <dgm:prSet presAssocID="{E5843BE7-D5E3-5B49-94DC-4ED5E9543A0B}" presName="composite" presStyleCnt="0"/>
      <dgm:spPr/>
    </dgm:pt>
    <dgm:pt modelId="{541422E9-3E35-0646-8516-1DE820F34896}" type="pres">
      <dgm:prSet presAssocID="{E5843BE7-D5E3-5B49-94DC-4ED5E9543A0B}" presName="parTx" presStyleLbl="alignNode1" presStyleIdx="5" presStyleCnt="6">
        <dgm:presLayoutVars>
          <dgm:chMax val="0"/>
          <dgm:chPref val="0"/>
          <dgm:bulletEnabled val="1"/>
        </dgm:presLayoutVars>
      </dgm:prSet>
      <dgm:spPr/>
      <dgm:t>
        <a:bodyPr/>
        <a:lstStyle/>
        <a:p>
          <a:endParaRPr lang="en-US"/>
        </a:p>
      </dgm:t>
    </dgm:pt>
    <dgm:pt modelId="{8A57F20F-E79A-C94A-B22C-9C290EFE5BAF}" type="pres">
      <dgm:prSet presAssocID="{E5843BE7-D5E3-5B49-94DC-4ED5E9543A0B}" presName="desTx" presStyleLbl="alignAccFollowNode1" presStyleIdx="5" presStyleCnt="6">
        <dgm:presLayoutVars>
          <dgm:bulletEnabled val="1"/>
        </dgm:presLayoutVars>
      </dgm:prSet>
      <dgm:spPr/>
      <dgm:t>
        <a:bodyPr/>
        <a:lstStyle/>
        <a:p>
          <a:endParaRPr lang="en-US"/>
        </a:p>
      </dgm:t>
    </dgm:pt>
  </dgm:ptLst>
  <dgm:cxnLst>
    <dgm:cxn modelId="{9D082BB4-8501-CC49-A3D5-0288C99D09BE}" type="presOf" srcId="{03899B75-D34D-FB48-B006-76FB3251A87B}" destId="{8A57F20F-E79A-C94A-B22C-9C290EFE5BAF}" srcOrd="0" destOrd="0" presId="urn:microsoft.com/office/officeart/2005/8/layout/hList1"/>
    <dgm:cxn modelId="{AB3F93DA-78A1-4B4A-AC07-E02541096245}" srcId="{82EE1C05-7AE6-DD4E-812F-5D395960FD2F}" destId="{1CAF5308-FA49-9E41-8751-C4111755D3AB}" srcOrd="0" destOrd="0" parTransId="{747505BB-1842-F64F-8D1E-CCD147743BE3}" sibTransId="{4ECA5162-3099-354A-B82D-4242290BAD28}"/>
    <dgm:cxn modelId="{C13CDCFC-9B75-D84D-9CA3-BD57C6166665}" srcId="{03B93E49-93A5-CC4D-9E27-8539F5D18CDF}" destId="{677EB650-6225-CF49-8428-D4F24572EDC0}" srcOrd="2" destOrd="0" parTransId="{80F020D4-49FB-7F4E-A0EE-DEDC0665E571}" sibTransId="{15BD56AE-2F77-804C-BB2D-37269C61DEAB}"/>
    <dgm:cxn modelId="{4B5B570B-EC76-674D-8F12-E7085DF9B8BA}" srcId="{E292FFBB-2657-C245-936C-6C0213072D76}" destId="{D88B35BB-2302-AA48-A928-A313A6F2DEB3}" srcOrd="1" destOrd="0" parTransId="{2DC22567-A267-234D-B42D-8B03C3FF3FD8}" sibTransId="{FBE185CE-598F-BA4F-A8A7-C0DAADC0F08D}"/>
    <dgm:cxn modelId="{32AD851D-3250-D54D-AF50-9D7CED0B6426}" type="presOf" srcId="{1CAF5308-FA49-9E41-8751-C4111755D3AB}" destId="{3CF8F1CF-3D7D-814F-B7D6-BDC56CD2E223}" srcOrd="0" destOrd="0" presId="urn:microsoft.com/office/officeart/2005/8/layout/hList1"/>
    <dgm:cxn modelId="{3506BB9B-3776-8849-AB1C-219014580077}" srcId="{E292FFBB-2657-C245-936C-6C0213072D76}" destId="{F1847071-B2B8-B747-8AE2-BF53114D52B4}" srcOrd="0" destOrd="0" parTransId="{8732770C-0632-1841-95A6-C20125CD228F}" sibTransId="{57E18A59-F402-A349-9025-21534746F7F1}"/>
    <dgm:cxn modelId="{8800C7B1-C3A5-E74B-AB60-8A2241F9308B}" srcId="{E5843BE7-D5E3-5B49-94DC-4ED5E9543A0B}" destId="{03899B75-D34D-FB48-B006-76FB3251A87B}" srcOrd="0" destOrd="0" parTransId="{1CF91E4D-A0D9-D742-9B73-1168843E6FD0}" sibTransId="{F136186B-1AE6-354D-A774-E4467FEBBD46}"/>
    <dgm:cxn modelId="{A316A466-1D45-E944-B79A-EBBD6FD821F8}" type="presOf" srcId="{5B8ACD67-6481-C247-8F7D-BA36309B657E}" destId="{54540C7F-59E2-E14E-A462-48AA0CAED25A}" srcOrd="0" destOrd="0" presId="urn:microsoft.com/office/officeart/2005/8/layout/hList1"/>
    <dgm:cxn modelId="{5ED593D4-6416-A74D-90D5-628A91E492E2}" type="presOf" srcId="{F170FB14-AD0B-1A42-A769-B34FDB912B9A}" destId="{97AC852D-3ABF-F542-93F4-9652C3509188}" srcOrd="0" destOrd="0" presId="urn:microsoft.com/office/officeart/2005/8/layout/hList1"/>
    <dgm:cxn modelId="{CD91C232-E99D-6E49-A1BB-EE177346D1D1}" srcId="{E3368C31-BF42-1045-8313-3FE8CF825DEF}" destId="{03B93E49-93A5-CC4D-9E27-8539F5D18CDF}" srcOrd="1" destOrd="0" parTransId="{949AF2F1-0404-8F45-90CC-66A0BF95AC16}" sibTransId="{975B1175-1C53-CE44-9E83-2EC4CA85CA9F}"/>
    <dgm:cxn modelId="{97A361A2-BBA9-0848-91D2-7725A883FDAC}" srcId="{E3368C31-BF42-1045-8313-3FE8CF825DEF}" destId="{E292FFBB-2657-C245-936C-6C0213072D76}" srcOrd="3" destOrd="0" parTransId="{46561CF3-E338-4741-816F-AD555C850CB4}" sibTransId="{B4DA34F6-504E-B345-A307-BDFBC521DDA9}"/>
    <dgm:cxn modelId="{276B1473-85EF-594C-B507-8478463B0FE3}" srcId="{4007B970-7186-EF46-8C15-8AF64EC76A54}" destId="{F170FB14-AD0B-1A42-A769-B34FDB912B9A}" srcOrd="0" destOrd="0" parTransId="{87B9A6FB-DBE9-3045-84A5-1D7C95611D3B}" sibTransId="{CC1BFB4A-BDDE-A141-9146-1195AB50D943}"/>
    <dgm:cxn modelId="{AE3C46D3-FA65-BC4C-A2DF-2D33B281014F}" type="presOf" srcId="{093364C9-4351-F44A-B293-B7C36FA9269D}" destId="{C72B2267-A3E9-1E4F-9AE2-0ADB91DE4ED8}" srcOrd="0" destOrd="0" presId="urn:microsoft.com/office/officeart/2005/8/layout/hList1"/>
    <dgm:cxn modelId="{F2B10A8C-70BE-FF4C-A8BC-7156B33EDD1F}" srcId="{5B8ACD67-6481-C247-8F7D-BA36309B657E}" destId="{F0B4D739-B115-9B49-9ACB-F07826A172D1}" srcOrd="0" destOrd="0" parTransId="{2F085F28-03EE-954E-BAF2-D8F874AA57EB}" sibTransId="{3EDD703C-2A10-9C48-98A8-58D0B175A102}"/>
    <dgm:cxn modelId="{FB235C38-2634-6848-BC55-2CDFCC5B2D54}" srcId="{E3368C31-BF42-1045-8313-3FE8CF825DEF}" destId="{5B8ACD67-6481-C247-8F7D-BA36309B657E}" srcOrd="4" destOrd="0" parTransId="{CAD2B050-F6AD-0848-B6D4-4A391C08BE37}" sibTransId="{A2B4CA4B-E5D1-3C46-8622-CBD20F1B0075}"/>
    <dgm:cxn modelId="{1639C66A-8711-2143-8AA4-7EAEDEA46EDC}" type="presOf" srcId="{CDE95F2E-8AD8-6A40-AE45-1C59084221C1}" destId="{C72B2267-A3E9-1E4F-9AE2-0ADB91DE4ED8}" srcOrd="0" destOrd="1" presId="urn:microsoft.com/office/officeart/2005/8/layout/hList1"/>
    <dgm:cxn modelId="{C3BE2E01-D16D-AE4B-9640-B49FC3B8A80A}" type="presOf" srcId="{4007B970-7186-EF46-8C15-8AF64EC76A54}" destId="{0925AB29-3155-6049-AE30-F6347E36CAE6}" srcOrd="0" destOrd="0" presId="urn:microsoft.com/office/officeart/2005/8/layout/hList1"/>
    <dgm:cxn modelId="{67F27EAE-03D2-B94C-AB36-7FE431810127}" type="presOf" srcId="{D88B35BB-2302-AA48-A928-A313A6F2DEB3}" destId="{A687100B-26AA-C341-BB43-C791CE74CBC6}" srcOrd="0" destOrd="1" presId="urn:microsoft.com/office/officeart/2005/8/layout/hList1"/>
    <dgm:cxn modelId="{1CD59810-E778-3149-853C-0602D1664EFA}" srcId="{E3368C31-BF42-1045-8313-3FE8CF825DEF}" destId="{E5843BE7-D5E3-5B49-94DC-4ED5E9543A0B}" srcOrd="5" destOrd="0" parTransId="{7445A73A-63FA-7E47-AE15-B27A40E3496A}" sibTransId="{89395237-A132-F849-9D77-EF70799E3431}"/>
    <dgm:cxn modelId="{6862590D-AF2B-5647-84A2-6CFA74AAEF6B}" srcId="{03B93E49-93A5-CC4D-9E27-8539F5D18CDF}" destId="{093364C9-4351-F44A-B293-B7C36FA9269D}" srcOrd="0" destOrd="0" parTransId="{C510FF8F-D23F-E841-9A42-1190050D3444}" sibTransId="{716516AB-0DB2-C146-8376-7F862620D779}"/>
    <dgm:cxn modelId="{D1F03C7A-A74D-3E48-A326-B76ABA4F58F9}" type="presOf" srcId="{F0B4D739-B115-9B49-9ACB-F07826A172D1}" destId="{F2092D43-EE82-F74F-87CD-7992C82E471F}" srcOrd="0" destOrd="0" presId="urn:microsoft.com/office/officeart/2005/8/layout/hList1"/>
    <dgm:cxn modelId="{3BD56B80-B350-5E4D-BFC2-F843ECC9A0D5}" srcId="{E3368C31-BF42-1045-8313-3FE8CF825DEF}" destId="{82EE1C05-7AE6-DD4E-812F-5D395960FD2F}" srcOrd="0" destOrd="0" parTransId="{79677F92-9D4A-684B-9A92-3EBC76F2215E}" sibTransId="{EEEC0D3D-322B-0144-BAF8-F1D2D954992D}"/>
    <dgm:cxn modelId="{0C3E1F98-9AAE-F04A-AEE7-F1B189B3BA0A}" type="presOf" srcId="{C7EC4115-F4F0-B54A-AA21-463E467D77FB}" destId="{F2092D43-EE82-F74F-87CD-7992C82E471F}" srcOrd="0" destOrd="1" presId="urn:microsoft.com/office/officeart/2005/8/layout/hList1"/>
    <dgm:cxn modelId="{B6620C07-F9BB-E64F-ADCB-19E4EF5BB9C8}" type="presOf" srcId="{82EE1C05-7AE6-DD4E-812F-5D395960FD2F}" destId="{54385B13-5281-904F-A717-E36063F72B35}" srcOrd="0" destOrd="0" presId="urn:microsoft.com/office/officeart/2005/8/layout/hList1"/>
    <dgm:cxn modelId="{2C93CF63-22D8-924F-85FF-F6745E9B129D}" type="presOf" srcId="{F1847071-B2B8-B747-8AE2-BF53114D52B4}" destId="{A687100B-26AA-C341-BB43-C791CE74CBC6}" srcOrd="0" destOrd="0" presId="urn:microsoft.com/office/officeart/2005/8/layout/hList1"/>
    <dgm:cxn modelId="{02E893DB-648B-9A47-965D-0F48D1284C80}" srcId="{5B8ACD67-6481-C247-8F7D-BA36309B657E}" destId="{C7EC4115-F4F0-B54A-AA21-463E467D77FB}" srcOrd="1" destOrd="0" parTransId="{F4C938BA-27CD-0742-AE63-B0F2C888218A}" sibTransId="{98784D7E-C7D5-C64E-BDEE-3A0137E59A8B}"/>
    <dgm:cxn modelId="{B13FF909-F215-E34E-BE52-9CD1598FBF32}" srcId="{E3368C31-BF42-1045-8313-3FE8CF825DEF}" destId="{4007B970-7186-EF46-8C15-8AF64EC76A54}" srcOrd="2" destOrd="0" parTransId="{812E0B58-090C-DA48-BE3C-2AC353413457}" sibTransId="{30FD3917-A375-0C4B-BC75-CB0DCCF8C70F}"/>
    <dgm:cxn modelId="{1EC5171F-4A59-A843-A554-B0E9B39FB745}" type="presOf" srcId="{03B93E49-93A5-CC4D-9E27-8539F5D18CDF}" destId="{3C4D8C14-F3D2-9C49-9972-79E6DA137D6C}" srcOrd="0" destOrd="0" presId="urn:microsoft.com/office/officeart/2005/8/layout/hList1"/>
    <dgm:cxn modelId="{93D450F2-CB76-0D49-A88D-D2169A68B750}" type="presOf" srcId="{E292FFBB-2657-C245-936C-6C0213072D76}" destId="{74DAF225-973C-E44E-AC66-5EC74060B090}" srcOrd="0" destOrd="0" presId="urn:microsoft.com/office/officeart/2005/8/layout/hList1"/>
    <dgm:cxn modelId="{B009B627-ED3E-714A-9015-D6AFCB532750}" type="presOf" srcId="{E5843BE7-D5E3-5B49-94DC-4ED5E9543A0B}" destId="{541422E9-3E35-0646-8516-1DE820F34896}" srcOrd="0" destOrd="0" presId="urn:microsoft.com/office/officeart/2005/8/layout/hList1"/>
    <dgm:cxn modelId="{03928246-8C1C-644A-A2DD-1848B1067A35}" type="presOf" srcId="{E3368C31-BF42-1045-8313-3FE8CF825DEF}" destId="{7C360ED4-95EF-C546-9754-AF696FC18074}" srcOrd="0" destOrd="0" presId="urn:microsoft.com/office/officeart/2005/8/layout/hList1"/>
    <dgm:cxn modelId="{C116806D-73A3-2E4F-A6A1-B1334E89E50E}" srcId="{03B93E49-93A5-CC4D-9E27-8539F5D18CDF}" destId="{CDE95F2E-8AD8-6A40-AE45-1C59084221C1}" srcOrd="1" destOrd="0" parTransId="{68825E0D-C106-7F45-BCEB-0626AF5A1DDD}" sibTransId="{58842C20-1327-8C4F-AE86-4F80F65CF112}"/>
    <dgm:cxn modelId="{5A223AC7-997E-7848-82C1-4437B4B6C1CA}" type="presOf" srcId="{677EB650-6225-CF49-8428-D4F24572EDC0}" destId="{C72B2267-A3E9-1E4F-9AE2-0ADB91DE4ED8}" srcOrd="0" destOrd="2" presId="urn:microsoft.com/office/officeart/2005/8/layout/hList1"/>
    <dgm:cxn modelId="{DAA16766-CC2E-DF49-822B-4C4732DB7521}" type="presParOf" srcId="{7C360ED4-95EF-C546-9754-AF696FC18074}" destId="{BF637197-1530-3E43-90F4-35DA96C4F5C8}" srcOrd="0" destOrd="0" presId="urn:microsoft.com/office/officeart/2005/8/layout/hList1"/>
    <dgm:cxn modelId="{829C6970-F678-0045-950A-EEF2356D96EC}" type="presParOf" srcId="{BF637197-1530-3E43-90F4-35DA96C4F5C8}" destId="{54385B13-5281-904F-A717-E36063F72B35}" srcOrd="0" destOrd="0" presId="urn:microsoft.com/office/officeart/2005/8/layout/hList1"/>
    <dgm:cxn modelId="{45BFC6E6-A200-EC42-8123-43F6A4AD0073}" type="presParOf" srcId="{BF637197-1530-3E43-90F4-35DA96C4F5C8}" destId="{3CF8F1CF-3D7D-814F-B7D6-BDC56CD2E223}" srcOrd="1" destOrd="0" presId="urn:microsoft.com/office/officeart/2005/8/layout/hList1"/>
    <dgm:cxn modelId="{3E8CF279-545F-0D4C-A6B1-BE471FB03250}" type="presParOf" srcId="{7C360ED4-95EF-C546-9754-AF696FC18074}" destId="{27A1060A-92C0-F54A-9D48-6865DDDE1EDC}" srcOrd="1" destOrd="0" presId="urn:microsoft.com/office/officeart/2005/8/layout/hList1"/>
    <dgm:cxn modelId="{BD4B72F8-9008-B947-8835-B8CA03B843D0}" type="presParOf" srcId="{7C360ED4-95EF-C546-9754-AF696FC18074}" destId="{45B2ADAF-A9E7-294D-82A5-E79DD8B9C44C}" srcOrd="2" destOrd="0" presId="urn:microsoft.com/office/officeart/2005/8/layout/hList1"/>
    <dgm:cxn modelId="{2F51F489-DB72-2948-8A4D-62973AEEDA6D}" type="presParOf" srcId="{45B2ADAF-A9E7-294D-82A5-E79DD8B9C44C}" destId="{3C4D8C14-F3D2-9C49-9972-79E6DA137D6C}" srcOrd="0" destOrd="0" presId="urn:microsoft.com/office/officeart/2005/8/layout/hList1"/>
    <dgm:cxn modelId="{72A4DF24-C92F-244B-B18B-F747146477C1}" type="presParOf" srcId="{45B2ADAF-A9E7-294D-82A5-E79DD8B9C44C}" destId="{C72B2267-A3E9-1E4F-9AE2-0ADB91DE4ED8}" srcOrd="1" destOrd="0" presId="urn:microsoft.com/office/officeart/2005/8/layout/hList1"/>
    <dgm:cxn modelId="{E5D8171A-97E8-2D48-B23A-5D67B17698E5}" type="presParOf" srcId="{7C360ED4-95EF-C546-9754-AF696FC18074}" destId="{39927E19-EF48-B349-BCA9-C458EAA526C9}" srcOrd="3" destOrd="0" presId="urn:microsoft.com/office/officeart/2005/8/layout/hList1"/>
    <dgm:cxn modelId="{DF7CAA3C-2B56-CF49-AD5B-446FA0F6D14A}" type="presParOf" srcId="{7C360ED4-95EF-C546-9754-AF696FC18074}" destId="{A790CE27-F0AF-6349-8791-CEC77385611B}" srcOrd="4" destOrd="0" presId="urn:microsoft.com/office/officeart/2005/8/layout/hList1"/>
    <dgm:cxn modelId="{052FCFFD-66C0-8344-9206-A75C3D010158}" type="presParOf" srcId="{A790CE27-F0AF-6349-8791-CEC77385611B}" destId="{0925AB29-3155-6049-AE30-F6347E36CAE6}" srcOrd="0" destOrd="0" presId="urn:microsoft.com/office/officeart/2005/8/layout/hList1"/>
    <dgm:cxn modelId="{4E783876-C104-594F-A87B-AD2F2D1C2693}" type="presParOf" srcId="{A790CE27-F0AF-6349-8791-CEC77385611B}" destId="{97AC852D-3ABF-F542-93F4-9652C3509188}" srcOrd="1" destOrd="0" presId="urn:microsoft.com/office/officeart/2005/8/layout/hList1"/>
    <dgm:cxn modelId="{77B825FC-89DE-C546-910B-25D2E7F45AA5}" type="presParOf" srcId="{7C360ED4-95EF-C546-9754-AF696FC18074}" destId="{2605D4E0-F3AC-EE4D-9B51-66CD341439A5}" srcOrd="5" destOrd="0" presId="urn:microsoft.com/office/officeart/2005/8/layout/hList1"/>
    <dgm:cxn modelId="{FAD28092-D435-D64A-88BB-089AD22383C6}" type="presParOf" srcId="{7C360ED4-95EF-C546-9754-AF696FC18074}" destId="{259EA548-FCDB-7C48-B0D6-8CAEE33811F8}" srcOrd="6" destOrd="0" presId="urn:microsoft.com/office/officeart/2005/8/layout/hList1"/>
    <dgm:cxn modelId="{9DAE25BA-9981-2A48-9DFB-94E01FF253E2}" type="presParOf" srcId="{259EA548-FCDB-7C48-B0D6-8CAEE33811F8}" destId="{74DAF225-973C-E44E-AC66-5EC74060B090}" srcOrd="0" destOrd="0" presId="urn:microsoft.com/office/officeart/2005/8/layout/hList1"/>
    <dgm:cxn modelId="{4C2C26A2-1E44-444D-8BDE-C509EB5DEB6B}" type="presParOf" srcId="{259EA548-FCDB-7C48-B0D6-8CAEE33811F8}" destId="{A687100B-26AA-C341-BB43-C791CE74CBC6}" srcOrd="1" destOrd="0" presId="urn:microsoft.com/office/officeart/2005/8/layout/hList1"/>
    <dgm:cxn modelId="{4016BFE4-7262-8B4C-A7FB-B90155902926}" type="presParOf" srcId="{7C360ED4-95EF-C546-9754-AF696FC18074}" destId="{2956DE9F-70F9-BA4A-BE68-D557D1E2FB0F}" srcOrd="7" destOrd="0" presId="urn:microsoft.com/office/officeart/2005/8/layout/hList1"/>
    <dgm:cxn modelId="{2E6B2C22-FD27-3A4A-98B8-86EF95F5B9F7}" type="presParOf" srcId="{7C360ED4-95EF-C546-9754-AF696FC18074}" destId="{DAEBE98A-A61F-4B46-9C3F-33022910C7CD}" srcOrd="8" destOrd="0" presId="urn:microsoft.com/office/officeart/2005/8/layout/hList1"/>
    <dgm:cxn modelId="{595A6558-9A57-AB46-8C84-3798BDFA20B6}" type="presParOf" srcId="{DAEBE98A-A61F-4B46-9C3F-33022910C7CD}" destId="{54540C7F-59E2-E14E-A462-48AA0CAED25A}" srcOrd="0" destOrd="0" presId="urn:microsoft.com/office/officeart/2005/8/layout/hList1"/>
    <dgm:cxn modelId="{F1DAD2EE-8B6A-9043-933D-9CBA4479858F}" type="presParOf" srcId="{DAEBE98A-A61F-4B46-9C3F-33022910C7CD}" destId="{F2092D43-EE82-F74F-87CD-7992C82E471F}" srcOrd="1" destOrd="0" presId="urn:microsoft.com/office/officeart/2005/8/layout/hList1"/>
    <dgm:cxn modelId="{330D4C93-941F-6E45-991B-F8557E3AAC84}" type="presParOf" srcId="{7C360ED4-95EF-C546-9754-AF696FC18074}" destId="{01240A09-66C7-2648-95E4-9C0610842C29}" srcOrd="9" destOrd="0" presId="urn:microsoft.com/office/officeart/2005/8/layout/hList1"/>
    <dgm:cxn modelId="{BC7B2CF4-B8CB-DB42-947E-608E2E0BCFAF}" type="presParOf" srcId="{7C360ED4-95EF-C546-9754-AF696FC18074}" destId="{E4F1C14E-56DD-5C48-9D0E-83140CC26178}" srcOrd="10" destOrd="0" presId="urn:microsoft.com/office/officeart/2005/8/layout/hList1"/>
    <dgm:cxn modelId="{20DB0DE0-AF56-DF48-8EA7-993923A356DE}" type="presParOf" srcId="{E4F1C14E-56DD-5C48-9D0E-83140CC26178}" destId="{541422E9-3E35-0646-8516-1DE820F34896}" srcOrd="0" destOrd="0" presId="urn:microsoft.com/office/officeart/2005/8/layout/hList1"/>
    <dgm:cxn modelId="{4882C1AE-2C4D-514E-963C-70ECEC041EAC}" type="presParOf" srcId="{E4F1C14E-56DD-5C48-9D0E-83140CC26178}" destId="{8A57F20F-E79A-C94A-B22C-9C290EFE5BAF}" srcOrd="1" destOrd="0" presId="urn:microsoft.com/office/officeart/2005/8/layout/hList1"/>
  </dgm:cxnLst>
  <dgm:bg/>
  <dgm:whole/>
</dgm:dataModel>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EA44A-5154-4A87-9D5C-7C556387E485}">
      <dsp:nvSpPr>
        <dsp:cNvPr id="0" name=""/>
        <dsp:cNvSpPr/>
      </dsp:nvSpPr>
      <dsp:spPr>
        <a:xfrm>
          <a:off x="3732" y="0"/>
          <a:ext cx="4275534" cy="5715000"/>
        </a:xfrm>
        <a:prstGeom prst="roundRect">
          <a:avLst>
            <a:gd name="adj" fmla="val 10000"/>
          </a:avLst>
        </a:prstGeom>
        <a:solidFill>
          <a:schemeClr val="bg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latin typeface="+mj-lt"/>
            </a:rPr>
            <a:t>Advances in mobile technologies give terrorists a tactical advantage that could be difficult to corral, experts say. (AP Photo/Elaine Thompson)</a:t>
          </a:r>
          <a:endParaRPr lang="en-US" sz="2300" kern="1200" dirty="0"/>
        </a:p>
      </dsp:txBody>
      <dsp:txXfrm>
        <a:off x="3732" y="2286000"/>
        <a:ext cx="4275534" cy="2286000"/>
      </dsp:txXfrm>
    </dsp:sp>
    <dsp:sp modelId="{1CFA1E13-D3FC-4434-B779-A25838A97E36}">
      <dsp:nvSpPr>
        <dsp:cNvPr id="0" name=""/>
        <dsp:cNvSpPr/>
      </dsp:nvSpPr>
      <dsp:spPr>
        <a:xfrm>
          <a:off x="997549" y="150497"/>
          <a:ext cx="2287900" cy="2287900"/>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72D69C7-C5E8-4E38-83F8-6E2331C9D07B}">
      <dsp:nvSpPr>
        <dsp:cNvPr id="0" name=""/>
        <dsp:cNvSpPr/>
      </dsp:nvSpPr>
      <dsp:spPr>
        <a:xfrm>
          <a:off x="4407533" y="0"/>
          <a:ext cx="4275534" cy="5715000"/>
        </a:xfrm>
        <a:prstGeom prst="roundRect">
          <a:avLst>
            <a:gd name="adj" fmla="val 10000"/>
          </a:avLst>
        </a:prstGeom>
        <a:solidFill>
          <a:schemeClr val="bg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MUMBAI, India — Terrorists … stunned authorities with their use of sophisticated weaponry &amp; their comfort with modern technology...</a:t>
          </a:r>
          <a:endParaRPr lang="en-US" sz="2300" kern="1200" dirty="0"/>
        </a:p>
      </dsp:txBody>
      <dsp:txXfrm>
        <a:off x="4407533" y="2286000"/>
        <a:ext cx="4275534" cy="2286000"/>
      </dsp:txXfrm>
    </dsp:sp>
    <dsp:sp modelId="{A8BAC5E9-E91E-4982-9B8C-21D0BEDF5236}">
      <dsp:nvSpPr>
        <dsp:cNvPr id="0" name=""/>
        <dsp:cNvSpPr/>
      </dsp:nvSpPr>
      <dsp:spPr>
        <a:xfrm>
          <a:off x="5401349" y="150497"/>
          <a:ext cx="2287900" cy="2287900"/>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1A22066-B94F-487A-AF86-DE2C6E5E84CB}">
      <dsp:nvSpPr>
        <dsp:cNvPr id="0" name=""/>
        <dsp:cNvSpPr/>
      </dsp:nvSpPr>
      <dsp:spPr>
        <a:xfrm>
          <a:off x="347472" y="4572000"/>
          <a:ext cx="7991856" cy="857250"/>
        </a:xfrm>
        <a:prstGeom prst="leftRightArrow">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C3617-6083-4B73-9B12-98A0F3A72A9E}">
      <dsp:nvSpPr>
        <dsp:cNvPr id="0" name=""/>
        <dsp:cNvSpPr/>
      </dsp:nvSpPr>
      <dsp:spPr>
        <a:xfrm>
          <a:off x="1049796" y="-101232"/>
          <a:ext cx="5258754" cy="5258754"/>
        </a:xfrm>
        <a:prstGeom prst="circularArrow">
          <a:avLst>
            <a:gd name="adj1" fmla="val 5274"/>
            <a:gd name="adj2" fmla="val 312630"/>
            <a:gd name="adj3" fmla="val 13915064"/>
            <a:gd name="adj4" fmla="val 17312703"/>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44BA90-E643-4247-BAFD-6758D7BA6780}">
      <dsp:nvSpPr>
        <dsp:cNvPr id="0" name=""/>
        <dsp:cNvSpPr/>
      </dsp:nvSpPr>
      <dsp:spPr>
        <a:xfrm>
          <a:off x="2505592" y="143"/>
          <a:ext cx="2347161" cy="991652"/>
        </a:xfrm>
        <a:prstGeom prst="roundRect">
          <a:avLst/>
        </a:prstGeom>
        <a:solidFill>
          <a:schemeClr val="accent1">
            <a:lumMod val="75000"/>
          </a:schemeClr>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ea typeface="ＭＳ Ｐゴシック" charset="-128"/>
            </a:rPr>
            <a:t>Crime and terrorism require sophisticated techniques</a:t>
          </a:r>
          <a:endParaRPr lang="en-US" sz="1700" kern="1200" dirty="0"/>
        </a:p>
      </dsp:txBody>
      <dsp:txXfrm>
        <a:off x="2554000" y="48551"/>
        <a:ext cx="2250345" cy="894836"/>
      </dsp:txXfrm>
    </dsp:sp>
    <dsp:sp modelId="{13BF81A1-F82A-4CBF-8308-B2508AD77346}">
      <dsp:nvSpPr>
        <dsp:cNvPr id="0" name=""/>
        <dsp:cNvSpPr/>
      </dsp:nvSpPr>
      <dsp:spPr>
        <a:xfrm>
          <a:off x="4547029" y="1250596"/>
          <a:ext cx="2347161" cy="991652"/>
        </a:xfrm>
        <a:prstGeom prst="roundRect">
          <a:avLst/>
        </a:prstGeom>
        <a:solidFill>
          <a:schemeClr val="accent1">
            <a:lumMod val="75000"/>
          </a:schemeClr>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ea typeface="ＭＳ Ｐゴシック" charset="-128"/>
            </a:rPr>
            <a:t>Not sharing between agencies means work duplication</a:t>
          </a:r>
        </a:p>
      </dsp:txBody>
      <dsp:txXfrm>
        <a:off x="4595437" y="1299004"/>
        <a:ext cx="2250345" cy="894836"/>
      </dsp:txXfrm>
    </dsp:sp>
    <dsp:sp modelId="{C29921AB-BD71-4BAE-8E35-F34BB474D020}">
      <dsp:nvSpPr>
        <dsp:cNvPr id="0" name=""/>
        <dsp:cNvSpPr/>
      </dsp:nvSpPr>
      <dsp:spPr>
        <a:xfrm>
          <a:off x="4547040" y="2975617"/>
          <a:ext cx="2347161" cy="991652"/>
        </a:xfrm>
        <a:prstGeom prst="roundRect">
          <a:avLst/>
        </a:prstGeom>
        <a:solidFill>
          <a:schemeClr val="accent1">
            <a:lumMod val="75000"/>
          </a:schemeClr>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ea typeface="ＭＳ Ｐゴシック" charset="-128"/>
            </a:rPr>
            <a:t>No connectivity among information systems and databases</a:t>
          </a:r>
        </a:p>
      </dsp:txBody>
      <dsp:txXfrm>
        <a:off x="4595448" y="3024025"/>
        <a:ext cx="2250345" cy="894836"/>
      </dsp:txXfrm>
    </dsp:sp>
    <dsp:sp modelId="{F5F61978-D4CE-406A-808E-DA9613113ED7}">
      <dsp:nvSpPr>
        <dsp:cNvPr id="0" name=""/>
        <dsp:cNvSpPr/>
      </dsp:nvSpPr>
      <dsp:spPr>
        <a:xfrm>
          <a:off x="2485233" y="4184282"/>
          <a:ext cx="2347161" cy="991652"/>
        </a:xfrm>
        <a:prstGeom prst="roundRect">
          <a:avLst/>
        </a:prstGeom>
        <a:solidFill>
          <a:schemeClr val="accent1">
            <a:lumMod val="75000"/>
          </a:schemeClr>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ea typeface="ＭＳ Ｐゴシック" charset="-128"/>
            </a:rPr>
            <a:t>Delayed information delivery within the same organization</a:t>
          </a:r>
        </a:p>
      </dsp:txBody>
      <dsp:txXfrm>
        <a:off x="2533641" y="4232690"/>
        <a:ext cx="2250345" cy="894836"/>
      </dsp:txXfrm>
    </dsp:sp>
    <dsp:sp modelId="{08838A10-8176-467E-9D59-B45A81B93370}">
      <dsp:nvSpPr>
        <dsp:cNvPr id="0" name=""/>
        <dsp:cNvSpPr/>
      </dsp:nvSpPr>
      <dsp:spPr>
        <a:xfrm>
          <a:off x="402912" y="2975563"/>
          <a:ext cx="2347161" cy="991652"/>
        </a:xfrm>
        <a:prstGeom prst="roundRect">
          <a:avLst/>
        </a:prstGeom>
        <a:solidFill>
          <a:schemeClr val="accent1">
            <a:lumMod val="75000"/>
          </a:schemeClr>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Non-uniform data leads to severe inefficiency in the analysis process</a:t>
          </a:r>
        </a:p>
      </dsp:txBody>
      <dsp:txXfrm>
        <a:off x="451320" y="3023971"/>
        <a:ext cx="2250345" cy="894836"/>
      </dsp:txXfrm>
    </dsp:sp>
    <dsp:sp modelId="{7A89F912-3783-4B82-93A2-02E5A2950D26}">
      <dsp:nvSpPr>
        <dsp:cNvPr id="0" name=""/>
        <dsp:cNvSpPr/>
      </dsp:nvSpPr>
      <dsp:spPr>
        <a:xfrm>
          <a:off x="402920" y="1250629"/>
          <a:ext cx="2347161" cy="991652"/>
        </a:xfrm>
        <a:prstGeom prst="roundRect">
          <a:avLst/>
        </a:prstGeom>
        <a:solidFill>
          <a:schemeClr val="accent1">
            <a:lumMod val="75000"/>
          </a:schemeClr>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Lag in procuring data causes unnecessary delay in obtaining Actionable Intelligence</a:t>
          </a:r>
        </a:p>
      </dsp:txBody>
      <dsp:txXfrm>
        <a:off x="451328" y="1299037"/>
        <a:ext cx="2250345" cy="8948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AB952-D62D-2E44-B3DF-EADDBB214FAD}">
      <dsp:nvSpPr>
        <dsp:cNvPr id="0" name=""/>
        <dsp:cNvSpPr/>
      </dsp:nvSpPr>
      <dsp:spPr>
        <a:xfrm>
          <a:off x="139425" y="842837"/>
          <a:ext cx="2036606" cy="671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All Country Data</a:t>
          </a:r>
          <a:endParaRPr lang="en-US" sz="2200" kern="1200" dirty="0"/>
        </a:p>
      </dsp:txBody>
      <dsp:txXfrm>
        <a:off x="139425" y="842837"/>
        <a:ext cx="2036606" cy="671154"/>
      </dsp:txXfrm>
    </dsp:sp>
    <dsp:sp modelId="{B180A23B-7F76-8D49-A093-D500D786D14B}">
      <dsp:nvSpPr>
        <dsp:cNvPr id="0" name=""/>
        <dsp:cNvSpPr/>
      </dsp:nvSpPr>
      <dsp:spPr>
        <a:xfrm>
          <a:off x="137111" y="638713"/>
          <a:ext cx="162002" cy="16200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6AC943E-587F-E543-A8F3-88DFB58416C7}">
      <dsp:nvSpPr>
        <dsp:cNvPr id="0" name=""/>
        <dsp:cNvSpPr/>
      </dsp:nvSpPr>
      <dsp:spPr>
        <a:xfrm>
          <a:off x="250513" y="411909"/>
          <a:ext cx="162002" cy="16200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D3AB62A-335B-3549-BDE8-FF55758266F5}">
      <dsp:nvSpPr>
        <dsp:cNvPr id="0" name=""/>
        <dsp:cNvSpPr/>
      </dsp:nvSpPr>
      <dsp:spPr>
        <a:xfrm>
          <a:off x="522677" y="457270"/>
          <a:ext cx="254575" cy="254575"/>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5B050F2-E1B8-144D-9C0A-5BA2770CD77D}">
      <dsp:nvSpPr>
        <dsp:cNvPr id="0" name=""/>
        <dsp:cNvSpPr/>
      </dsp:nvSpPr>
      <dsp:spPr>
        <a:xfrm>
          <a:off x="749481" y="207786"/>
          <a:ext cx="162002" cy="162002"/>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9EC780B-1B9B-6D45-9E5F-326114C30447}">
      <dsp:nvSpPr>
        <dsp:cNvPr id="0" name=""/>
        <dsp:cNvSpPr/>
      </dsp:nvSpPr>
      <dsp:spPr>
        <a:xfrm>
          <a:off x="1044326" y="117064"/>
          <a:ext cx="162002" cy="162002"/>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EA62C18-10D3-1E4D-BDAA-EC3EAD107AC2}">
      <dsp:nvSpPr>
        <dsp:cNvPr id="0" name=""/>
        <dsp:cNvSpPr/>
      </dsp:nvSpPr>
      <dsp:spPr>
        <a:xfrm>
          <a:off x="1407213" y="275827"/>
          <a:ext cx="162002" cy="16200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767FAB7-8008-1F4F-A0FB-F0495115BA27}">
      <dsp:nvSpPr>
        <dsp:cNvPr id="0" name=""/>
        <dsp:cNvSpPr/>
      </dsp:nvSpPr>
      <dsp:spPr>
        <a:xfrm>
          <a:off x="1634016" y="389229"/>
          <a:ext cx="254575" cy="254575"/>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EF0E9C7-BA75-6E4A-AFD6-D14DAA1A2FAC}">
      <dsp:nvSpPr>
        <dsp:cNvPr id="0" name=""/>
        <dsp:cNvSpPr/>
      </dsp:nvSpPr>
      <dsp:spPr>
        <a:xfrm>
          <a:off x="1951542" y="638713"/>
          <a:ext cx="162002" cy="16200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E6A2C9F-7A9D-034F-92FB-58F7307CC7AD}">
      <dsp:nvSpPr>
        <dsp:cNvPr id="0" name=""/>
        <dsp:cNvSpPr/>
      </dsp:nvSpPr>
      <dsp:spPr>
        <a:xfrm>
          <a:off x="2087624" y="888197"/>
          <a:ext cx="162002" cy="162002"/>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70B88A0-6E52-D842-B76A-5B4A13D1537B}">
      <dsp:nvSpPr>
        <dsp:cNvPr id="0" name=""/>
        <dsp:cNvSpPr/>
      </dsp:nvSpPr>
      <dsp:spPr>
        <a:xfrm>
          <a:off x="908244" y="411909"/>
          <a:ext cx="416578" cy="416578"/>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CB05E21-F0A6-654B-B48C-8EE165DA9A30}">
      <dsp:nvSpPr>
        <dsp:cNvPr id="0" name=""/>
        <dsp:cNvSpPr/>
      </dsp:nvSpPr>
      <dsp:spPr>
        <a:xfrm>
          <a:off x="23709" y="1273764"/>
          <a:ext cx="162002" cy="16200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25F8200-FF11-B94F-AB31-43B91481AF0B}">
      <dsp:nvSpPr>
        <dsp:cNvPr id="0" name=""/>
        <dsp:cNvSpPr/>
      </dsp:nvSpPr>
      <dsp:spPr>
        <a:xfrm>
          <a:off x="159791" y="1477887"/>
          <a:ext cx="254575" cy="254575"/>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902D6D7-38E9-AF43-9AF4-8A3E88688B02}">
      <dsp:nvSpPr>
        <dsp:cNvPr id="0" name=""/>
        <dsp:cNvSpPr/>
      </dsp:nvSpPr>
      <dsp:spPr>
        <a:xfrm>
          <a:off x="499997" y="1659330"/>
          <a:ext cx="370292" cy="37029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DE6742C-0155-994A-B6F3-D8684CD71A92}">
      <dsp:nvSpPr>
        <dsp:cNvPr id="0" name=""/>
        <dsp:cNvSpPr/>
      </dsp:nvSpPr>
      <dsp:spPr>
        <a:xfrm>
          <a:off x="976285" y="1954175"/>
          <a:ext cx="162002" cy="162002"/>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ECFA8C-645D-694D-B8E8-2EEF34B13359}">
      <dsp:nvSpPr>
        <dsp:cNvPr id="0" name=""/>
        <dsp:cNvSpPr/>
      </dsp:nvSpPr>
      <dsp:spPr>
        <a:xfrm>
          <a:off x="1067007" y="1659330"/>
          <a:ext cx="254575" cy="254575"/>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4BA2D2A-C935-334A-B633-866C15C716E4}">
      <dsp:nvSpPr>
        <dsp:cNvPr id="0" name=""/>
        <dsp:cNvSpPr/>
      </dsp:nvSpPr>
      <dsp:spPr>
        <a:xfrm>
          <a:off x="1293811" y="1976856"/>
          <a:ext cx="162002" cy="16200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F4ABF54-E2BA-7F4E-88CC-E0B37CD5125A}">
      <dsp:nvSpPr>
        <dsp:cNvPr id="0" name=""/>
        <dsp:cNvSpPr/>
      </dsp:nvSpPr>
      <dsp:spPr>
        <a:xfrm>
          <a:off x="1497934" y="1613970"/>
          <a:ext cx="370292" cy="37029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2C2D195-626D-3B44-8570-2CCEAFA408B2}">
      <dsp:nvSpPr>
        <dsp:cNvPr id="0" name=""/>
        <dsp:cNvSpPr/>
      </dsp:nvSpPr>
      <dsp:spPr>
        <a:xfrm>
          <a:off x="1996903" y="1523248"/>
          <a:ext cx="254575" cy="254575"/>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F392536-038E-0F4E-B247-A2C3FC88CF47}">
      <dsp:nvSpPr>
        <dsp:cNvPr id="0" name=""/>
        <dsp:cNvSpPr/>
      </dsp:nvSpPr>
      <dsp:spPr>
        <a:xfrm>
          <a:off x="2251478" y="456893"/>
          <a:ext cx="747652" cy="1427350"/>
        </a:xfrm>
        <a:prstGeom prst="chevron">
          <a:avLst>
            <a:gd name="adj" fmla="val 6231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0FF8C5C-4700-B140-980D-4004FB2D9CFC}">
      <dsp:nvSpPr>
        <dsp:cNvPr id="0" name=""/>
        <dsp:cNvSpPr/>
      </dsp:nvSpPr>
      <dsp:spPr>
        <a:xfrm>
          <a:off x="2999131" y="457586"/>
          <a:ext cx="2039053" cy="142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Xalted InteliCENTER Platform</a:t>
          </a:r>
          <a:endParaRPr lang="en-US" sz="2200" b="1" kern="1200" dirty="0"/>
        </a:p>
      </dsp:txBody>
      <dsp:txXfrm>
        <a:off x="2999131" y="457586"/>
        <a:ext cx="2039053" cy="1427337"/>
      </dsp:txXfrm>
    </dsp:sp>
    <dsp:sp modelId="{668AF3A3-448D-2947-A1BE-AD341AA5E331}">
      <dsp:nvSpPr>
        <dsp:cNvPr id="0" name=""/>
        <dsp:cNvSpPr/>
      </dsp:nvSpPr>
      <dsp:spPr>
        <a:xfrm>
          <a:off x="2999131" y="2258070"/>
          <a:ext cx="2039053" cy="1257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Inputs from LEAs, Case Management, Analysis &amp; much more..</a:t>
          </a:r>
          <a:endParaRPr lang="en-US" sz="1800" kern="1200" dirty="0"/>
        </a:p>
      </dsp:txBody>
      <dsp:txXfrm>
        <a:off x="2999131" y="2258070"/>
        <a:ext cx="2039053" cy="1257416"/>
      </dsp:txXfrm>
    </dsp:sp>
    <dsp:sp modelId="{8B468396-7A4F-9E40-A58D-93A635EDD478}">
      <dsp:nvSpPr>
        <dsp:cNvPr id="0" name=""/>
        <dsp:cNvSpPr/>
      </dsp:nvSpPr>
      <dsp:spPr>
        <a:xfrm>
          <a:off x="5038184" y="456893"/>
          <a:ext cx="747652" cy="1427350"/>
        </a:xfrm>
        <a:prstGeom prst="chevron">
          <a:avLst>
            <a:gd name="adj" fmla="val 6231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9CA56F-998F-6B45-B078-F89C7461EE4D}">
      <dsp:nvSpPr>
        <dsp:cNvPr id="0" name=""/>
        <dsp:cNvSpPr/>
      </dsp:nvSpPr>
      <dsp:spPr>
        <a:xfrm>
          <a:off x="5938766" y="355633"/>
          <a:ext cx="1733195" cy="1733195"/>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smtClean="0"/>
            <a:t>Automatic Data Analytics</a:t>
          </a:r>
          <a:endParaRPr lang="en-US" sz="2200" kern="1200" dirty="0"/>
        </a:p>
      </dsp:txBody>
      <dsp:txXfrm>
        <a:off x="6192587" y="609454"/>
        <a:ext cx="1225553" cy="1225553"/>
      </dsp:txXfrm>
    </dsp:sp>
    <dsp:sp modelId="{CCD9CD29-B2E5-154E-8AE5-D940F2A1D749}">
      <dsp:nvSpPr>
        <dsp:cNvPr id="0" name=""/>
        <dsp:cNvSpPr/>
      </dsp:nvSpPr>
      <dsp:spPr>
        <a:xfrm>
          <a:off x="5785837" y="2258070"/>
          <a:ext cx="2039053" cy="1257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Reports usable by anyone for identifying the suspect</a:t>
          </a:r>
          <a:endParaRPr lang="en-US" sz="1400" kern="1200" dirty="0"/>
        </a:p>
        <a:p>
          <a:pPr marL="114300" lvl="1" indent="-114300" algn="l" defTabSz="622300">
            <a:lnSpc>
              <a:spcPct val="90000"/>
            </a:lnSpc>
            <a:spcBef>
              <a:spcPct val="0"/>
            </a:spcBef>
            <a:spcAft>
              <a:spcPct val="15000"/>
            </a:spcAft>
            <a:buChar char="••"/>
          </a:pPr>
          <a:r>
            <a:rPr lang="en-US" sz="1400" kern="1200" dirty="0" smtClean="0"/>
            <a:t>Automatic data query and presentable output with in depth analytics</a:t>
          </a:r>
          <a:endParaRPr lang="en-US" sz="1400" kern="1200" dirty="0"/>
        </a:p>
      </dsp:txBody>
      <dsp:txXfrm>
        <a:off x="5785837" y="2258070"/>
        <a:ext cx="2039053" cy="1257416"/>
      </dsp:txXfrm>
    </dsp:sp>
  </dsp:spTree>
</dsp:drawing>
</file>

<file path=ppt/diagrams/layout1.xml><?xml version="1.0" encoding="utf-8"?>
<dgm:layoutDef xmlns:dgm="http://schemas.openxmlformats.org/drawingml/2006/diagram" xmlns:a="http://schemas.openxmlformats.org/drawingml/2006/main" uniqueId="urn:microsoft.com/office/officeart/2005/8/layout/hList7#6">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7#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F02555-790F-4013-8739-6D4D05087892}" type="datetimeFigureOut">
              <a:rPr lang="en-US" smtClean="0"/>
              <a:pPr/>
              <a:t>10/18/2013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FA6C27-F28C-46B7-9D8B-777CF04DC296}"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3424449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43C2C7-5ABF-4CB7-BC41-12E0797367BB}" type="datetimeFigureOut">
              <a:rPr lang="en-US" smtClean="0"/>
              <a:pPr/>
              <a:t>10/18/2013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C6F26-4202-448E-A27C-237235A5F342}"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1810598638"/>
      </p:ext>
    </p:extLst>
  </p:cSld>
  <p:clrMap bg1="lt1" tx1="dk1" bg2="lt2" tx2="dk2" accent1="accent1" accent2="accent2" accent3="accent3" accent4="accent4" accent5="accent5" accent6="accent6" hlink="hlink" folHlink="folHlink"/>
  <p:hf hdr="0" ftr="0" dt="0"/>
  <p:notesStyle>
    <a:lvl1pPr marL="0" algn="l" defTabSz="914342" rtl="0" eaLnBrk="1" latinLnBrk="0" hangingPunct="1">
      <a:defRPr sz="1200" kern="1200">
        <a:solidFill>
          <a:schemeClr val="tx1"/>
        </a:solidFill>
        <a:latin typeface="+mn-lt"/>
        <a:ea typeface="+mn-ea"/>
        <a:cs typeface="+mn-cs"/>
      </a:defRPr>
    </a:lvl1pPr>
    <a:lvl2pPr marL="457171" algn="l" defTabSz="914342" rtl="0" eaLnBrk="1" latinLnBrk="0" hangingPunct="1">
      <a:defRPr sz="1200" kern="1200">
        <a:solidFill>
          <a:schemeClr val="tx1"/>
        </a:solidFill>
        <a:latin typeface="+mn-lt"/>
        <a:ea typeface="+mn-ea"/>
        <a:cs typeface="+mn-cs"/>
      </a:defRPr>
    </a:lvl2pPr>
    <a:lvl3pPr marL="914342" algn="l" defTabSz="914342" rtl="0" eaLnBrk="1" latinLnBrk="0" hangingPunct="1">
      <a:defRPr sz="1200" kern="1200">
        <a:solidFill>
          <a:schemeClr val="tx1"/>
        </a:solidFill>
        <a:latin typeface="+mn-lt"/>
        <a:ea typeface="+mn-ea"/>
        <a:cs typeface="+mn-cs"/>
      </a:defRPr>
    </a:lvl3pPr>
    <a:lvl4pPr marL="1371512" algn="l" defTabSz="914342" rtl="0" eaLnBrk="1" latinLnBrk="0" hangingPunct="1">
      <a:defRPr sz="1200" kern="1200">
        <a:solidFill>
          <a:schemeClr val="tx1"/>
        </a:solidFill>
        <a:latin typeface="+mn-lt"/>
        <a:ea typeface="+mn-ea"/>
        <a:cs typeface="+mn-cs"/>
      </a:defRPr>
    </a:lvl4pPr>
    <a:lvl5pPr marL="1828683" algn="l" defTabSz="914342" rtl="0" eaLnBrk="1" latinLnBrk="0" hangingPunct="1">
      <a:defRPr sz="1200" kern="1200">
        <a:solidFill>
          <a:schemeClr val="tx1"/>
        </a:solidFill>
        <a:latin typeface="+mn-lt"/>
        <a:ea typeface="+mn-ea"/>
        <a:cs typeface="+mn-cs"/>
      </a:defRPr>
    </a:lvl5pPr>
    <a:lvl6pPr marL="2285854" algn="l" defTabSz="914342" rtl="0" eaLnBrk="1" latinLnBrk="0" hangingPunct="1">
      <a:defRPr sz="1200" kern="1200">
        <a:solidFill>
          <a:schemeClr val="tx1"/>
        </a:solidFill>
        <a:latin typeface="+mn-lt"/>
        <a:ea typeface="+mn-ea"/>
        <a:cs typeface="+mn-cs"/>
      </a:defRPr>
    </a:lvl6pPr>
    <a:lvl7pPr marL="2743025" algn="l" defTabSz="914342" rtl="0" eaLnBrk="1" latinLnBrk="0" hangingPunct="1">
      <a:defRPr sz="1200" kern="1200">
        <a:solidFill>
          <a:schemeClr val="tx1"/>
        </a:solidFill>
        <a:latin typeface="+mn-lt"/>
        <a:ea typeface="+mn-ea"/>
        <a:cs typeface="+mn-cs"/>
      </a:defRPr>
    </a:lvl7pPr>
    <a:lvl8pPr marL="3200196" algn="l" defTabSz="914342" rtl="0" eaLnBrk="1" latinLnBrk="0" hangingPunct="1">
      <a:defRPr sz="1200" kern="1200">
        <a:solidFill>
          <a:schemeClr val="tx1"/>
        </a:solidFill>
        <a:latin typeface="+mn-lt"/>
        <a:ea typeface="+mn-ea"/>
        <a:cs typeface="+mn-cs"/>
      </a:defRPr>
    </a:lvl8pPr>
    <a:lvl9pPr marL="3657366" algn="l" defTabSz="9143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mn-lt"/>
                <a:ea typeface="+mn-ea"/>
                <a:cs typeface="+mn-cs"/>
              </a:rPr>
              <a:t>What is Big Data? </a:t>
            </a:r>
          </a:p>
          <a:p>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Volume: The amount of data. Perhaps the characteristic most associated with big data, volume refers to the mass quantities of data that organizations are trying to harness to improve decision-making across the enterprise. Data volumes continue to increase at an unprecedented rate. However, what constitutes truly “high” volume varies by industry and even geography, and is smaller than the </a:t>
            </a:r>
            <a:r>
              <a:rPr lang="en-US" sz="1200" kern="1200" dirty="0" err="1" smtClean="0">
                <a:solidFill>
                  <a:schemeClr val="tx1"/>
                </a:solidFill>
                <a:latin typeface="+mn-lt"/>
                <a:ea typeface="+mn-ea"/>
                <a:cs typeface="+mn-cs"/>
              </a:rPr>
              <a:t>petabytes</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zetabytes</a:t>
            </a:r>
            <a:r>
              <a:rPr lang="en-US" sz="1200" kern="1200" dirty="0" smtClean="0">
                <a:solidFill>
                  <a:schemeClr val="tx1"/>
                </a:solidFill>
                <a:latin typeface="+mn-lt"/>
                <a:ea typeface="+mn-ea"/>
                <a:cs typeface="+mn-cs"/>
              </a:rPr>
              <a:t> often referenced. Just over half of respondents consider datasets between one terabyte and one </a:t>
            </a:r>
            <a:r>
              <a:rPr lang="en-US" sz="1200" kern="1200" dirty="0" err="1" smtClean="0">
                <a:solidFill>
                  <a:schemeClr val="tx1"/>
                </a:solidFill>
                <a:latin typeface="+mn-lt"/>
                <a:ea typeface="+mn-ea"/>
                <a:cs typeface="+mn-cs"/>
              </a:rPr>
              <a:t>petabyte</a:t>
            </a:r>
            <a:r>
              <a:rPr lang="en-US" sz="1200" kern="1200" dirty="0" smtClean="0">
                <a:solidFill>
                  <a:schemeClr val="tx1"/>
                </a:solidFill>
                <a:latin typeface="+mn-lt"/>
                <a:ea typeface="+mn-ea"/>
                <a:cs typeface="+mn-cs"/>
              </a:rPr>
              <a:t> to be big data, while another 30 percent simply didn’t know how big “big” is for their organization. Still, all can agree that whatever is considered “high volume” today will be even higher tomorrow.</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Variety: Different types of data and data sources. Variety is about managing the complexity of multiple data types, including structured, semi-structured and unstructured data. Organizations need to integrate and analyze data from a complex array of both traditional and non-traditional information sources, from within and outside the enterprise. With the explosion of sensors, smart devices and social collaboration technologies, data is being generated in countless forms, including: text, web data, tweets, sensor data, audio, video, click streams, log files and more.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Velocity: Data in motion. The speed at which data is created,processed and analyzed continues to accelerate. Contributing to higher velocity is the real-time nature of data creation, as well Big data in dimensions and decision making. Velocity impacts latency – the lag time between when data is created or captured, and when it is accessible. Today, data is continually being generated at a pace Variety Data in many formsStructured, unstructured, text, multimedia.Velocity Data in motion Analysis of streaming data to enable decisions within fractions of a second Data uncertainty Managing the reliability and predictability of inherently imprecise data types as the need to incorporate streaming data into business processes</a:t>
            </a:r>
            <a:endParaRPr lang="en-US" dirty="0"/>
          </a:p>
        </p:txBody>
      </p:sp>
      <p:sp>
        <p:nvSpPr>
          <p:cNvPr id="4" name="Slide Number Placeholder 3"/>
          <p:cNvSpPr>
            <a:spLocks noGrp="1"/>
          </p:cNvSpPr>
          <p:nvPr>
            <p:ph type="sldNum" sz="quarter" idx="10"/>
          </p:nvPr>
        </p:nvSpPr>
        <p:spPr/>
        <p:txBody>
          <a:bodyPr/>
          <a:lstStyle/>
          <a:p>
            <a:fld id="{1B7C6F26-4202-448E-A27C-237235A5F342}"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Different Data</a:t>
            </a:r>
            <a:r>
              <a:rPr lang="en-US" baseline="0" dirty="0" smtClean="0"/>
              <a:t> Sources </a:t>
            </a:r>
            <a:r>
              <a:rPr lang="en-US" dirty="0" smtClean="0"/>
              <a:t>handling is complex</a:t>
            </a:r>
            <a:r>
              <a:rPr lang="en-US" baseline="0" dirty="0" smtClean="0"/>
              <a:t> but gives enhanced insights in narrowing down a Criminal’s pattern. In today’s crime Scenarios, ability to handle diverse data sources is key to drive to Actionable Intelligence. The linkages that can be formed between suspicious events with varied data sources can become key for a Law Enforcement Agent in solving a Corruption, Money Laundering, Drug Trafficking, etc. case. You can see the varied data that can be analyzed easily.   </a:t>
            </a:r>
            <a:endParaRPr lang="en-US" dirty="0"/>
          </a:p>
        </p:txBody>
      </p:sp>
      <p:sp>
        <p:nvSpPr>
          <p:cNvPr id="4" name="Slide Number Placeholder 3"/>
          <p:cNvSpPr>
            <a:spLocks noGrp="1"/>
          </p:cNvSpPr>
          <p:nvPr>
            <p:ph type="sldNum" sz="quarter" idx="10"/>
          </p:nvPr>
        </p:nvSpPr>
        <p:spPr/>
        <p:txBody>
          <a:bodyPr/>
          <a:lstStyle/>
          <a:p>
            <a:fld id="{1B7C6F26-4202-448E-A27C-237235A5F342}"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7C6F26-4202-448E-A27C-237235A5F342}" type="slidenum">
              <a:rPr lang="en-US" smtClean="0"/>
              <a:pPr/>
              <a:t>12</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2005503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1B7C6F26-4202-448E-A27C-237235A5F342}" type="slidenum">
              <a:rPr lang="en-US" smtClean="0"/>
              <a:pPr/>
              <a:t>13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4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There's so much data out there, which tracks the defense industry. "The question is, How do you take that data to make it usable, then to make it knowledge, and then to make it wisdom? </a:t>
            </a:r>
            <a:r>
              <a:rPr lang="en-US" sz="1200" kern="1200" dirty="0" err="1" smtClean="0">
                <a:solidFill>
                  <a:schemeClr val="tx1"/>
                </a:solidFill>
                <a:latin typeface="+mn-lt"/>
                <a:ea typeface="+mn-ea"/>
                <a:cs typeface="+mn-cs"/>
              </a:rPr>
              <a:t>Xalted</a:t>
            </a:r>
            <a:r>
              <a:rPr lang="en-US" sz="1200" kern="1200" dirty="0" smtClean="0">
                <a:solidFill>
                  <a:schemeClr val="tx1"/>
                </a:solidFill>
                <a:latin typeface="+mn-lt"/>
                <a:ea typeface="+mn-ea"/>
                <a:cs typeface="+mn-cs"/>
              </a:rPr>
              <a:t> is at the cutting edge of how to get to the wisdom piece.” As you can see from the diagram here, all types</a:t>
            </a:r>
            <a:r>
              <a:rPr lang="en-US" sz="1200" kern="1200" baseline="0" dirty="0" smtClean="0">
                <a:solidFill>
                  <a:schemeClr val="tx1"/>
                </a:solidFill>
                <a:latin typeface="+mn-lt"/>
                <a:ea typeface="+mn-ea"/>
                <a:cs typeface="+mn-cs"/>
              </a:rPr>
              <a:t> of sources can be handled in </a:t>
            </a:r>
            <a:r>
              <a:rPr lang="en-US" sz="1200" kern="1200" baseline="0" dirty="0" err="1" smtClean="0">
                <a:solidFill>
                  <a:schemeClr val="tx1"/>
                </a:solidFill>
                <a:latin typeface="+mn-lt"/>
                <a:ea typeface="+mn-ea"/>
                <a:cs typeface="+mn-cs"/>
              </a:rPr>
              <a:t>Xalted’sIneliCENTER</a:t>
            </a:r>
            <a:r>
              <a:rPr lang="en-US" sz="1200" kern="1200" baseline="0" dirty="0" smtClean="0">
                <a:solidFill>
                  <a:schemeClr val="tx1"/>
                </a:solidFill>
                <a:latin typeface="+mn-lt"/>
                <a:ea typeface="+mn-ea"/>
                <a:cs typeface="+mn-cs"/>
              </a:rPr>
              <a:t> platform, which can take all types of data and curates the data for knowledge. </a:t>
            </a:r>
            <a:r>
              <a:rPr lang="en-US" sz="1200" kern="1200" baseline="0" dirty="0" err="1" smtClean="0">
                <a:solidFill>
                  <a:schemeClr val="tx1"/>
                </a:solidFill>
                <a:latin typeface="+mn-lt"/>
                <a:ea typeface="+mn-ea"/>
                <a:cs typeface="+mn-cs"/>
              </a:rPr>
              <a:t>Curated</a:t>
            </a:r>
            <a:r>
              <a:rPr lang="en-US" sz="1200" kern="1200" baseline="0" dirty="0" smtClean="0">
                <a:solidFill>
                  <a:schemeClr val="tx1"/>
                </a:solidFill>
                <a:latin typeface="+mn-lt"/>
                <a:ea typeface="+mn-ea"/>
                <a:cs typeface="+mn-cs"/>
              </a:rPr>
              <a:t> data is further analyzed using </a:t>
            </a:r>
            <a:r>
              <a:rPr lang="en-US" sz="1200" kern="1200" baseline="0" dirty="0" err="1" smtClean="0">
                <a:solidFill>
                  <a:schemeClr val="tx1"/>
                </a:solidFill>
                <a:latin typeface="+mn-lt"/>
                <a:ea typeface="+mn-ea"/>
                <a:cs typeface="+mn-cs"/>
              </a:rPr>
              <a:t>InteliCENTER’s</a:t>
            </a:r>
            <a:r>
              <a:rPr lang="en-US" sz="1200" kern="1200" baseline="0" dirty="0" smtClean="0">
                <a:solidFill>
                  <a:schemeClr val="tx1"/>
                </a:solidFill>
                <a:latin typeface="+mn-lt"/>
                <a:ea typeface="+mn-ea"/>
                <a:cs typeface="+mn-cs"/>
              </a:rPr>
              <a:t> extensive product modules leading into Actionable Intelligence for making </a:t>
            </a:r>
            <a:r>
              <a:rPr lang="en-US" sz="1200" kern="1200" baseline="0" dirty="0" err="1" smtClean="0">
                <a:solidFill>
                  <a:schemeClr val="tx1"/>
                </a:solidFill>
                <a:latin typeface="+mn-lt"/>
                <a:ea typeface="+mn-ea"/>
                <a:cs typeface="+mn-cs"/>
              </a:rPr>
              <a:t>infromed</a:t>
            </a:r>
            <a:r>
              <a:rPr lang="en-US" sz="1200" kern="1200" baseline="0" dirty="0" smtClean="0">
                <a:solidFill>
                  <a:schemeClr val="tx1"/>
                </a:solidFill>
                <a:latin typeface="+mn-lt"/>
                <a:ea typeface="+mn-ea"/>
                <a:cs typeface="+mn-cs"/>
              </a:rPr>
              <a:t> decisions before a crime could occur.     </a:t>
            </a:r>
            <a:endParaRPr lang="en-US" dirty="0" smtClean="0"/>
          </a:p>
          <a:p>
            <a:endParaRPr lang="en-US" dirty="0"/>
          </a:p>
        </p:txBody>
      </p:sp>
      <p:sp>
        <p:nvSpPr>
          <p:cNvPr id="4" name="Slide Number Placeholder 3"/>
          <p:cNvSpPr>
            <a:spLocks noGrp="1"/>
          </p:cNvSpPr>
          <p:nvPr>
            <p:ph type="sldNum" sz="quarter" idx="10"/>
          </p:nvPr>
        </p:nvSpPr>
        <p:spPr/>
        <p:txBody>
          <a:bodyPr/>
          <a:lstStyle/>
          <a:p>
            <a:fld id="{1B7C6F26-4202-448E-A27C-237235A5F342}"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success of PRISM is already known to most now as it has been a public news for a while.</a:t>
            </a:r>
            <a:r>
              <a:rPr lang="en-US" baseline="0" dirty="0" smtClean="0"/>
              <a:t> Let me close this session by stating - </a:t>
            </a:r>
            <a:r>
              <a:rPr lang="en-US" baseline="0" dirty="0" err="1" smtClean="0"/>
              <a:t>Xalted</a:t>
            </a:r>
            <a:r>
              <a:rPr lang="en-US" baseline="0" dirty="0" smtClean="0"/>
              <a:t> is like PRISM for National Security Agencies across the world.</a:t>
            </a:r>
          </a:p>
          <a:p>
            <a:endParaRPr lang="en-US" baseline="0" dirty="0" smtClean="0"/>
          </a:p>
          <a:p>
            <a:r>
              <a:rPr lang="en-US" baseline="0" dirty="0" smtClean="0"/>
              <a:t>Thank You and </a:t>
            </a:r>
            <a:r>
              <a:rPr lang="en-US" baseline="0" dirty="0" err="1" smtClean="0"/>
              <a:t>Xalted</a:t>
            </a:r>
            <a:r>
              <a:rPr lang="en-US" baseline="0" smtClean="0"/>
              <a:t> is open to any F&amp;Q now.   </a:t>
            </a:r>
            <a:endParaRPr lang="en-US" dirty="0"/>
          </a:p>
        </p:txBody>
      </p:sp>
      <p:sp>
        <p:nvSpPr>
          <p:cNvPr id="4" name="Slide Number Placeholder 3"/>
          <p:cNvSpPr>
            <a:spLocks noGrp="1"/>
          </p:cNvSpPr>
          <p:nvPr>
            <p:ph type="sldNum" sz="quarter" idx="10"/>
          </p:nvPr>
        </p:nvSpPr>
        <p:spPr/>
        <p:txBody>
          <a:bodyPr/>
          <a:lstStyle/>
          <a:p>
            <a:fld id="{1B7C6F26-4202-448E-A27C-237235A5F342}"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gif"/><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maingraphic.jpg"/>
          <p:cNvPicPr>
            <a:picLocks noChangeAspect="1"/>
          </p:cNvPicPr>
          <p:nvPr userDrawn="1"/>
        </p:nvPicPr>
        <p:blipFill>
          <a:blip r:embed="rId2"/>
          <a:srcRect t="42494" b="24457"/>
          <a:stretch>
            <a:fillRect/>
          </a:stretch>
        </p:blipFill>
        <p:spPr>
          <a:xfrm>
            <a:off x="0" y="0"/>
            <a:ext cx="9144000" cy="4267200"/>
          </a:xfrm>
          <a:prstGeom prst="rect">
            <a:avLst/>
          </a:prstGeom>
        </p:spPr>
      </p:pic>
      <p:pic>
        <p:nvPicPr>
          <p:cNvPr id="8" name="Picture 7" descr="templatebar.png"/>
          <p:cNvPicPr>
            <a:picLocks noChangeAspect="1"/>
          </p:cNvPicPr>
          <p:nvPr userDrawn="1"/>
        </p:nvPicPr>
        <p:blipFill>
          <a:blip r:embed="rId3"/>
          <a:stretch>
            <a:fillRect/>
          </a:stretch>
        </p:blipFill>
        <p:spPr>
          <a:xfrm>
            <a:off x="0" y="4086106"/>
            <a:ext cx="9144000" cy="584437"/>
          </a:xfrm>
          <a:prstGeom prst="rect">
            <a:avLst/>
          </a:prstGeom>
        </p:spPr>
      </p:pic>
      <p:pic>
        <p:nvPicPr>
          <p:cNvPr id="11" name="Picture 10" descr="Xalted new logo.wpg"/>
          <p:cNvPicPr>
            <a:picLocks noChangeAspect="1"/>
          </p:cNvPicPr>
          <p:nvPr userDrawn="1"/>
        </p:nvPicPr>
        <p:blipFill>
          <a:blip r:embed="rId4"/>
          <a:stretch>
            <a:fillRect/>
          </a:stretch>
        </p:blipFill>
        <p:spPr>
          <a:xfrm>
            <a:off x="627894" y="4992855"/>
            <a:ext cx="2796785" cy="109728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0" name="Picture 9" descr="top.wmf"/>
          <p:cNvPicPr>
            <a:picLocks noChangeAspect="1"/>
          </p:cNvPicPr>
          <p:nvPr userDrawn="1"/>
        </p:nvPicPr>
        <p:blipFill>
          <a:blip r:embed="rId2"/>
          <a:stretch>
            <a:fillRect/>
          </a:stretch>
        </p:blipFill>
        <p:spPr>
          <a:xfrm>
            <a:off x="0" y="0"/>
            <a:ext cx="9144000" cy="736633"/>
          </a:xfrm>
          <a:prstGeom prst="rect">
            <a:avLst/>
          </a:prstGeom>
        </p:spPr>
      </p:pic>
      <p:pic>
        <p:nvPicPr>
          <p:cNvPr id="11" name="Picture 10" descr="Xalted new logo.wpg"/>
          <p:cNvPicPr>
            <a:picLocks noChangeAspect="1"/>
          </p:cNvPicPr>
          <p:nvPr userDrawn="1"/>
        </p:nvPicPr>
        <p:blipFill>
          <a:blip r:embed="rId3"/>
          <a:stretch>
            <a:fillRect/>
          </a:stretch>
        </p:blipFill>
        <p:spPr>
          <a:xfrm>
            <a:off x="7617314" y="46078"/>
            <a:ext cx="1380744" cy="541716"/>
          </a:xfrm>
          <a:prstGeom prst="rect">
            <a:avLst/>
          </a:prstGeom>
        </p:spPr>
      </p:pic>
      <p:sp>
        <p:nvSpPr>
          <p:cNvPr id="3" name="Picture Placeholder 2"/>
          <p:cNvSpPr>
            <a:spLocks noGrp="1"/>
          </p:cNvSpPr>
          <p:nvPr>
            <p:ph type="pic" idx="1"/>
          </p:nvPr>
        </p:nvSpPr>
        <p:spPr>
          <a:xfrm>
            <a:off x="182785" y="750288"/>
            <a:ext cx="8705407" cy="5283015"/>
          </a:xfrm>
        </p:spPr>
        <p:txBody>
          <a:bodyPr/>
          <a:lstStyle>
            <a:lvl1pPr marL="0" indent="0">
              <a:buNone/>
              <a:defRPr sz="3200">
                <a:solidFill>
                  <a:srgbClr val="B22930"/>
                </a:solidFill>
              </a:defRPr>
            </a:lvl1pPr>
            <a:lvl2pPr marL="457171" indent="0">
              <a:buNone/>
              <a:defRPr sz="2800"/>
            </a:lvl2pPr>
            <a:lvl3pPr marL="914342" indent="0">
              <a:buNone/>
              <a:defRPr sz="2400"/>
            </a:lvl3pPr>
            <a:lvl4pPr marL="1371512" indent="0">
              <a:buNone/>
              <a:defRPr sz="2000"/>
            </a:lvl4pPr>
            <a:lvl5pPr marL="1828683" indent="0">
              <a:buNone/>
              <a:defRPr sz="2000"/>
            </a:lvl5pPr>
            <a:lvl6pPr marL="2285854" indent="0">
              <a:buNone/>
              <a:defRPr sz="2000"/>
            </a:lvl6pPr>
            <a:lvl7pPr marL="2743025" indent="0">
              <a:buNone/>
              <a:defRPr sz="2000"/>
            </a:lvl7pPr>
            <a:lvl8pPr marL="3200196" indent="0">
              <a:buNone/>
              <a:defRPr sz="2000"/>
            </a:lvl8pPr>
            <a:lvl9pPr marL="3657366" indent="0">
              <a:buNone/>
              <a:defRPr sz="2000"/>
            </a:lvl9pPr>
          </a:lstStyle>
          <a:p>
            <a:r>
              <a:rPr lang="en-US" dirty="0" smtClean="0"/>
              <a:t>Click icon to add picture</a:t>
            </a:r>
            <a:endParaRPr lang="en-US" dirty="0"/>
          </a:p>
        </p:txBody>
      </p:sp>
      <p:sp>
        <p:nvSpPr>
          <p:cNvPr id="2" name="Title 1"/>
          <p:cNvSpPr>
            <a:spLocks noGrp="1"/>
          </p:cNvSpPr>
          <p:nvPr>
            <p:ph type="title"/>
          </p:nvPr>
        </p:nvSpPr>
        <p:spPr>
          <a:xfrm>
            <a:off x="228600" y="76200"/>
            <a:ext cx="8610600" cy="533400"/>
          </a:xfrm>
        </p:spPr>
        <p:txBody>
          <a:bodyPr anchor="b">
            <a:noAutofit/>
          </a:bodyPr>
          <a:lstStyle>
            <a:lvl1pPr algn="ctr">
              <a:defRPr sz="3200" b="1"/>
            </a:lvl1pPr>
          </a:lstStyle>
          <a:p>
            <a:r>
              <a:rPr lang="en-US" smtClean="0"/>
              <a:t>Click to edit Master title style</a:t>
            </a:r>
            <a:endParaRPr lang="en-US" dirty="0"/>
          </a:p>
        </p:txBody>
      </p:sp>
      <p:sp>
        <p:nvSpPr>
          <p:cNvPr id="18" name="Footer Placeholder 4"/>
          <p:cNvSpPr>
            <a:spLocks noGrp="1"/>
          </p:cNvSpPr>
          <p:nvPr>
            <p:ph type="ftr" sz="quarter" idx="11"/>
          </p:nvPr>
        </p:nvSpPr>
        <p:spPr>
          <a:xfrm>
            <a:off x="4125497" y="6505168"/>
            <a:ext cx="2895600" cy="197814"/>
          </a:xfrm>
        </p:spPr>
        <p:txBody>
          <a:bodyPr/>
          <a:lstStyle/>
          <a:p>
            <a:endParaRPr lang="en-US" dirty="0"/>
          </a:p>
        </p:txBody>
      </p:sp>
      <p:pic>
        <p:nvPicPr>
          <p:cNvPr id="20" name="Picture 19" descr="bottm1.wmf"/>
          <p:cNvPicPr>
            <a:picLocks noChangeAspect="1"/>
          </p:cNvPicPr>
          <p:nvPr userDrawn="1"/>
        </p:nvPicPr>
        <p:blipFill>
          <a:blip r:embed="rId4"/>
          <a:stretch>
            <a:fillRect/>
          </a:stretch>
        </p:blipFill>
        <p:spPr>
          <a:xfrm>
            <a:off x="0" y="6632749"/>
            <a:ext cx="9144000" cy="225251"/>
          </a:xfrm>
          <a:prstGeom prst="rect">
            <a:avLst/>
          </a:prstGeom>
        </p:spPr>
      </p:pic>
      <p:sp>
        <p:nvSpPr>
          <p:cNvPr id="21" name="Slide Number Placeholder 5"/>
          <p:cNvSpPr>
            <a:spLocks noGrp="1"/>
          </p:cNvSpPr>
          <p:nvPr>
            <p:ph type="sldNum" sz="quarter" idx="12"/>
          </p:nvPr>
        </p:nvSpPr>
        <p:spPr>
          <a:xfrm>
            <a:off x="7102180" y="6505168"/>
            <a:ext cx="1584620" cy="197814"/>
          </a:xfrm>
        </p:spPr>
        <p:txBody>
          <a:bodyPr/>
          <a:lstStyle/>
          <a:p>
            <a:fld id="{609D56DC-C250-4479-8CBC-82A92067BEFB}" type="slidenum">
              <a:rPr lang="en-US" smtClean="0"/>
              <a:pPr/>
              <a:t>‹#›</a:t>
            </a:fld>
            <a:endParaRPr lang="en-US"/>
          </a:p>
        </p:txBody>
      </p:sp>
      <p:sp>
        <p:nvSpPr>
          <p:cNvPr id="23" name="Title 1"/>
          <p:cNvSpPr txBox="1">
            <a:spLocks/>
          </p:cNvSpPr>
          <p:nvPr userDrawn="1"/>
        </p:nvSpPr>
        <p:spPr>
          <a:xfrm>
            <a:off x="162786" y="6650276"/>
            <a:ext cx="3799613" cy="186022"/>
          </a:xfrm>
          <a:prstGeom prst="rect">
            <a:avLst/>
          </a:prstGeom>
        </p:spPr>
        <p:txBody>
          <a:bodyPr vert="horz" lIns="0" tIns="0" rIns="0" bIns="0" rtlCol="0" anchor="ctr">
            <a:noAutofit/>
          </a:bodyPr>
          <a:lstStyle>
            <a:lvl1pPr algn="l">
              <a:defRPr sz="2500">
                <a:solidFill>
                  <a:srgbClr val="002060"/>
                </a:solidFill>
              </a:defRPr>
            </a:lvl1pPr>
          </a:lstStyle>
          <a:p>
            <a:r>
              <a:rPr lang="en-US" sz="800" b="0" dirty="0" smtClean="0">
                <a:solidFill>
                  <a:schemeClr val="bg1"/>
                </a:solidFill>
                <a:latin typeface="Verdana" pitchFamily="34" charset="0"/>
              </a:rPr>
              <a:t>Copyright © </a:t>
            </a:r>
            <a:r>
              <a:rPr lang="en-US" sz="800" b="0" dirty="0" err="1" smtClean="0">
                <a:solidFill>
                  <a:schemeClr val="bg1"/>
                </a:solidFill>
                <a:latin typeface="Verdana" pitchFamily="34" charset="0"/>
              </a:rPr>
              <a:t>Xalted</a:t>
            </a:r>
            <a:r>
              <a:rPr lang="en-US" sz="800" b="0" dirty="0" smtClean="0">
                <a:solidFill>
                  <a:schemeClr val="bg1"/>
                </a:solidFill>
                <a:latin typeface="Verdana" pitchFamily="34" charset="0"/>
              </a:rPr>
              <a:t> Information Systems Pvt. Ltd. All Rights Reserved</a:t>
            </a:r>
            <a:endParaRPr lang="en-US" sz="800" b="0" dirty="0">
              <a:solidFill>
                <a:schemeClr val="bg1"/>
              </a:solidFill>
              <a:latin typeface="Verdana"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_Confidential">
    <p:spTree>
      <p:nvGrpSpPr>
        <p:cNvPr id="1" name=""/>
        <p:cNvGrpSpPr/>
        <p:nvPr/>
      </p:nvGrpSpPr>
      <p:grpSpPr>
        <a:xfrm>
          <a:off x="0" y="0"/>
          <a:ext cx="0" cy="0"/>
          <a:chOff x="0" y="0"/>
          <a:chExt cx="0" cy="0"/>
        </a:xfrm>
      </p:grpSpPr>
      <p:pic>
        <p:nvPicPr>
          <p:cNvPr id="12" name="Picture 11" descr="top.wmf"/>
          <p:cNvPicPr>
            <a:picLocks noChangeAspect="1"/>
          </p:cNvPicPr>
          <p:nvPr userDrawn="1"/>
        </p:nvPicPr>
        <p:blipFill>
          <a:blip r:embed="rId2"/>
          <a:stretch>
            <a:fillRect/>
          </a:stretch>
        </p:blipFill>
        <p:spPr>
          <a:xfrm>
            <a:off x="0" y="0"/>
            <a:ext cx="9144000" cy="736633"/>
          </a:xfrm>
          <a:prstGeom prst="rect">
            <a:avLst/>
          </a:prstGeom>
        </p:spPr>
      </p:pic>
      <p:pic>
        <p:nvPicPr>
          <p:cNvPr id="13" name="Picture 12" descr="Xalted new logo.wpg"/>
          <p:cNvPicPr>
            <a:picLocks noChangeAspect="1"/>
          </p:cNvPicPr>
          <p:nvPr userDrawn="1"/>
        </p:nvPicPr>
        <p:blipFill>
          <a:blip r:embed="rId3"/>
          <a:stretch>
            <a:fillRect/>
          </a:stretch>
        </p:blipFill>
        <p:spPr>
          <a:xfrm>
            <a:off x="7617314" y="46078"/>
            <a:ext cx="1380744" cy="541716"/>
          </a:xfrm>
          <a:prstGeom prst="rect">
            <a:avLst/>
          </a:prstGeom>
        </p:spPr>
      </p:pic>
      <p:sp>
        <p:nvSpPr>
          <p:cNvPr id="3" name="Picture Placeholder 2"/>
          <p:cNvSpPr>
            <a:spLocks noGrp="1"/>
          </p:cNvSpPr>
          <p:nvPr>
            <p:ph type="pic" idx="1"/>
          </p:nvPr>
        </p:nvSpPr>
        <p:spPr>
          <a:xfrm>
            <a:off x="182785" y="750288"/>
            <a:ext cx="8705407" cy="5283015"/>
          </a:xfrm>
        </p:spPr>
        <p:txBody>
          <a:bodyPr/>
          <a:lstStyle>
            <a:lvl1pPr marL="0" indent="0">
              <a:buNone/>
              <a:defRPr sz="3200">
                <a:solidFill>
                  <a:srgbClr val="B22930"/>
                </a:solidFill>
              </a:defRPr>
            </a:lvl1pPr>
            <a:lvl2pPr marL="457171" indent="0">
              <a:buNone/>
              <a:defRPr sz="2800"/>
            </a:lvl2pPr>
            <a:lvl3pPr marL="914342" indent="0">
              <a:buNone/>
              <a:defRPr sz="2400"/>
            </a:lvl3pPr>
            <a:lvl4pPr marL="1371512" indent="0">
              <a:buNone/>
              <a:defRPr sz="2000"/>
            </a:lvl4pPr>
            <a:lvl5pPr marL="1828683" indent="0">
              <a:buNone/>
              <a:defRPr sz="2000"/>
            </a:lvl5pPr>
            <a:lvl6pPr marL="2285854" indent="0">
              <a:buNone/>
              <a:defRPr sz="2000"/>
            </a:lvl6pPr>
            <a:lvl7pPr marL="2743025" indent="0">
              <a:buNone/>
              <a:defRPr sz="2000"/>
            </a:lvl7pPr>
            <a:lvl8pPr marL="3200196" indent="0">
              <a:buNone/>
              <a:defRPr sz="2000"/>
            </a:lvl8pPr>
            <a:lvl9pPr marL="3657366" indent="0">
              <a:buNone/>
              <a:defRPr sz="2000"/>
            </a:lvl9pPr>
          </a:lstStyle>
          <a:p>
            <a:r>
              <a:rPr lang="en-US" dirty="0" smtClean="0"/>
              <a:t>Click icon to add picture</a:t>
            </a:r>
            <a:endParaRPr lang="en-US" dirty="0"/>
          </a:p>
        </p:txBody>
      </p:sp>
      <p:sp>
        <p:nvSpPr>
          <p:cNvPr id="2" name="Title 1"/>
          <p:cNvSpPr>
            <a:spLocks noGrp="1"/>
          </p:cNvSpPr>
          <p:nvPr>
            <p:ph type="title"/>
          </p:nvPr>
        </p:nvSpPr>
        <p:spPr>
          <a:xfrm>
            <a:off x="228600" y="76200"/>
            <a:ext cx="8610600" cy="533400"/>
          </a:xfrm>
        </p:spPr>
        <p:txBody>
          <a:bodyPr anchor="b">
            <a:noAutofit/>
          </a:bodyPr>
          <a:lstStyle>
            <a:lvl1pPr algn="ctr">
              <a:defRPr sz="3200" b="1"/>
            </a:lvl1pPr>
          </a:lstStyle>
          <a:p>
            <a:r>
              <a:rPr lang="en-US" smtClean="0"/>
              <a:t>Click to edit Master title style</a:t>
            </a:r>
            <a:endParaRPr lang="en-US" dirty="0"/>
          </a:p>
        </p:txBody>
      </p:sp>
      <p:pic>
        <p:nvPicPr>
          <p:cNvPr id="18" name="Picture 17" descr="bottom_confidential.wmf"/>
          <p:cNvPicPr>
            <a:picLocks noChangeAspect="1"/>
          </p:cNvPicPr>
          <p:nvPr userDrawn="1"/>
        </p:nvPicPr>
        <p:blipFill>
          <a:blip r:embed="rId4"/>
          <a:stretch>
            <a:fillRect/>
          </a:stretch>
        </p:blipFill>
        <p:spPr>
          <a:xfrm>
            <a:off x="0" y="6576365"/>
            <a:ext cx="5632697" cy="281635"/>
          </a:xfrm>
          <a:prstGeom prst="rect">
            <a:avLst/>
          </a:prstGeom>
        </p:spPr>
      </p:pic>
      <p:pic>
        <p:nvPicPr>
          <p:cNvPr id="24" name="Picture 23" descr="bottm1.wmf"/>
          <p:cNvPicPr>
            <a:picLocks noChangeAspect="1"/>
          </p:cNvPicPr>
          <p:nvPr userDrawn="1"/>
        </p:nvPicPr>
        <p:blipFill>
          <a:blip r:embed="rId5"/>
          <a:stretch>
            <a:fillRect/>
          </a:stretch>
        </p:blipFill>
        <p:spPr>
          <a:xfrm>
            <a:off x="0" y="6632749"/>
            <a:ext cx="9144000" cy="225251"/>
          </a:xfrm>
          <a:prstGeom prst="rect">
            <a:avLst/>
          </a:prstGeom>
        </p:spPr>
      </p:pic>
      <p:sp>
        <p:nvSpPr>
          <p:cNvPr id="25" name="Title 1"/>
          <p:cNvSpPr txBox="1">
            <a:spLocks/>
          </p:cNvSpPr>
          <p:nvPr userDrawn="1"/>
        </p:nvSpPr>
        <p:spPr>
          <a:xfrm>
            <a:off x="4186237" y="6553200"/>
            <a:ext cx="1100138" cy="186022"/>
          </a:xfrm>
          <a:prstGeom prst="rect">
            <a:avLst/>
          </a:prstGeom>
        </p:spPr>
        <p:txBody>
          <a:bodyPr vert="horz" lIns="0" tIns="0" rIns="0" bIns="0" rtlCol="0" anchor="ctr">
            <a:noAutofit/>
          </a:bodyPr>
          <a:lstStyle>
            <a:lvl1pPr algn="l">
              <a:defRPr sz="2500">
                <a:solidFill>
                  <a:srgbClr val="002060"/>
                </a:solidFill>
              </a:defRPr>
            </a:lvl1pPr>
          </a:lstStyle>
          <a:p>
            <a:r>
              <a:rPr lang="en-US" sz="900" b="1" dirty="0" smtClean="0">
                <a:solidFill>
                  <a:schemeClr val="bg1"/>
                </a:solidFill>
                <a:latin typeface="Verdana" pitchFamily="34" charset="0"/>
              </a:rPr>
              <a:t>CONFIDENTIAL</a:t>
            </a:r>
            <a:endParaRPr lang="en-US" sz="900" b="1" dirty="0">
              <a:solidFill>
                <a:schemeClr val="bg1"/>
              </a:solidFill>
              <a:latin typeface="Verdana" pitchFamily="34" charset="0"/>
            </a:endParaRPr>
          </a:p>
        </p:txBody>
      </p:sp>
      <p:sp>
        <p:nvSpPr>
          <p:cNvPr id="26" name="Slide Number Placeholder 5"/>
          <p:cNvSpPr>
            <a:spLocks noGrp="1"/>
          </p:cNvSpPr>
          <p:nvPr>
            <p:ph type="sldNum" sz="quarter" idx="12"/>
          </p:nvPr>
        </p:nvSpPr>
        <p:spPr>
          <a:xfrm>
            <a:off x="7102180" y="6505168"/>
            <a:ext cx="1584620" cy="197814"/>
          </a:xfrm>
        </p:spPr>
        <p:txBody>
          <a:bodyPr/>
          <a:lstStyle/>
          <a:p>
            <a:fld id="{609D56DC-C250-4479-8CBC-82A92067BEFB}" type="slidenum">
              <a:rPr lang="en-US" smtClean="0"/>
              <a:pPr/>
              <a:t>‹#›</a:t>
            </a:fld>
            <a:endParaRPr lang="en-US"/>
          </a:p>
        </p:txBody>
      </p:sp>
      <p:sp>
        <p:nvSpPr>
          <p:cNvPr id="27" name="Title 1"/>
          <p:cNvSpPr txBox="1">
            <a:spLocks/>
          </p:cNvSpPr>
          <p:nvPr userDrawn="1"/>
        </p:nvSpPr>
        <p:spPr>
          <a:xfrm>
            <a:off x="162786" y="6650276"/>
            <a:ext cx="3799613" cy="186022"/>
          </a:xfrm>
          <a:prstGeom prst="rect">
            <a:avLst/>
          </a:prstGeom>
        </p:spPr>
        <p:txBody>
          <a:bodyPr vert="horz" lIns="0" tIns="0" rIns="0" bIns="0" rtlCol="0" anchor="ctr">
            <a:noAutofit/>
          </a:bodyPr>
          <a:lstStyle>
            <a:lvl1pPr algn="l">
              <a:defRPr sz="2500">
                <a:solidFill>
                  <a:srgbClr val="002060"/>
                </a:solidFill>
              </a:defRPr>
            </a:lvl1pPr>
          </a:lstStyle>
          <a:p>
            <a:r>
              <a:rPr lang="en-US" sz="800" b="0" dirty="0" smtClean="0">
                <a:solidFill>
                  <a:schemeClr val="bg1"/>
                </a:solidFill>
                <a:latin typeface="Verdana" pitchFamily="34" charset="0"/>
              </a:rPr>
              <a:t>Copyright © </a:t>
            </a:r>
            <a:r>
              <a:rPr lang="en-US" sz="800" b="0" dirty="0" err="1" smtClean="0">
                <a:solidFill>
                  <a:schemeClr val="bg1"/>
                </a:solidFill>
                <a:latin typeface="Verdana" pitchFamily="34" charset="0"/>
              </a:rPr>
              <a:t>Xalted</a:t>
            </a:r>
            <a:r>
              <a:rPr lang="en-US" sz="800" b="0" dirty="0" smtClean="0">
                <a:solidFill>
                  <a:schemeClr val="bg1"/>
                </a:solidFill>
                <a:latin typeface="Verdana" pitchFamily="34" charset="0"/>
              </a:rPr>
              <a:t> Information Systems Pvt. Ltd. All Rights Reserved</a:t>
            </a:r>
            <a:endParaRPr lang="en-US" sz="800" b="0" dirty="0">
              <a:solidFill>
                <a:schemeClr val="bg1"/>
              </a:solidFill>
              <a:latin typeface="Verdana" pitchFamily="34" charset="0"/>
            </a:endParaRPr>
          </a:p>
        </p:txBody>
      </p:sp>
      <p:sp>
        <p:nvSpPr>
          <p:cNvPr id="28" name="Footer Placeholder 4"/>
          <p:cNvSpPr>
            <a:spLocks noGrp="1"/>
          </p:cNvSpPr>
          <p:nvPr>
            <p:ph type="ftr" sz="quarter" idx="11"/>
          </p:nvPr>
        </p:nvSpPr>
        <p:spPr>
          <a:xfrm>
            <a:off x="4125497" y="6505168"/>
            <a:ext cx="2895600" cy="197814"/>
          </a:xfrm>
        </p:spPr>
        <p:txBody>
          <a:body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tra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47209"/>
            <a:ext cx="8229600" cy="639762"/>
          </a:xfrm>
        </p:spPr>
        <p:txBody>
          <a:bodyPr/>
          <a:lstStyle>
            <a:lvl1pPr>
              <a:defRPr>
                <a:solidFill>
                  <a:schemeClr val="tx1"/>
                </a:solidFill>
              </a:defRPr>
            </a:lvl1pPr>
          </a:lstStyle>
          <a:p>
            <a:r>
              <a:rPr lang="en-US" smtClean="0"/>
              <a:t>Click to edit Master title style</a:t>
            </a:r>
            <a:endParaRPr lang="en-US" dirty="0"/>
          </a:p>
        </p:txBody>
      </p:sp>
      <p:sp>
        <p:nvSpPr>
          <p:cNvPr id="13" name="Content Placeholder 2"/>
          <p:cNvSpPr>
            <a:spLocks noGrp="1"/>
          </p:cNvSpPr>
          <p:nvPr>
            <p:ph idx="1"/>
          </p:nvPr>
        </p:nvSpPr>
        <p:spPr>
          <a:xfrm>
            <a:off x="457200" y="1066800"/>
            <a:ext cx="8229600" cy="5189730"/>
          </a:xfrm>
        </p:spPr>
        <p:txBody>
          <a:bodyPr/>
          <a:lstStyle>
            <a:lvl1pPr>
              <a:defRPr>
                <a:solidFill>
                  <a:srgbClr val="B22930"/>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4"/>
          <p:cNvSpPr>
            <a:spLocks noGrp="1"/>
          </p:cNvSpPr>
          <p:nvPr>
            <p:ph type="ftr" sz="quarter" idx="11"/>
          </p:nvPr>
        </p:nvSpPr>
        <p:spPr>
          <a:xfrm>
            <a:off x="4125497" y="6505168"/>
            <a:ext cx="2895600" cy="197814"/>
          </a:xfrm>
        </p:spPr>
        <p:txBody>
          <a:bodyPr/>
          <a:lstStyle/>
          <a:p>
            <a:endParaRPr lang="en-US" dirty="0"/>
          </a:p>
        </p:txBody>
      </p:sp>
      <p:pic>
        <p:nvPicPr>
          <p:cNvPr id="12" name="Picture 11" descr="bottm1.wmf"/>
          <p:cNvPicPr>
            <a:picLocks noChangeAspect="1"/>
          </p:cNvPicPr>
          <p:nvPr userDrawn="1"/>
        </p:nvPicPr>
        <p:blipFill>
          <a:blip r:embed="rId2"/>
          <a:stretch>
            <a:fillRect/>
          </a:stretch>
        </p:blipFill>
        <p:spPr>
          <a:xfrm>
            <a:off x="0" y="6632749"/>
            <a:ext cx="9144000" cy="225251"/>
          </a:xfrm>
          <a:prstGeom prst="rect">
            <a:avLst/>
          </a:prstGeom>
        </p:spPr>
      </p:pic>
      <p:sp>
        <p:nvSpPr>
          <p:cNvPr id="14" name="Slide Number Placeholder 5"/>
          <p:cNvSpPr>
            <a:spLocks noGrp="1"/>
          </p:cNvSpPr>
          <p:nvPr>
            <p:ph type="sldNum" sz="quarter" idx="12"/>
          </p:nvPr>
        </p:nvSpPr>
        <p:spPr>
          <a:xfrm>
            <a:off x="7102180" y="6505168"/>
            <a:ext cx="1584620" cy="197814"/>
          </a:xfrm>
        </p:spPr>
        <p:txBody>
          <a:bodyPr/>
          <a:lstStyle/>
          <a:p>
            <a:fld id="{609D56DC-C250-4479-8CBC-82A92067BEFB}" type="slidenum">
              <a:rPr lang="en-US" smtClean="0"/>
              <a:pPr/>
              <a:t>‹#›</a:t>
            </a:fld>
            <a:endParaRPr lang="en-US"/>
          </a:p>
        </p:txBody>
      </p:sp>
      <p:sp>
        <p:nvSpPr>
          <p:cNvPr id="15" name="Title 1"/>
          <p:cNvSpPr txBox="1">
            <a:spLocks/>
          </p:cNvSpPr>
          <p:nvPr userDrawn="1"/>
        </p:nvSpPr>
        <p:spPr>
          <a:xfrm>
            <a:off x="162786" y="6650276"/>
            <a:ext cx="3799613" cy="186022"/>
          </a:xfrm>
          <a:prstGeom prst="rect">
            <a:avLst/>
          </a:prstGeom>
        </p:spPr>
        <p:txBody>
          <a:bodyPr vert="horz" lIns="0" tIns="0" rIns="0" bIns="0" rtlCol="0" anchor="ctr">
            <a:noAutofit/>
          </a:bodyPr>
          <a:lstStyle>
            <a:lvl1pPr algn="l">
              <a:defRPr sz="2500">
                <a:solidFill>
                  <a:srgbClr val="002060"/>
                </a:solidFill>
              </a:defRPr>
            </a:lvl1pPr>
          </a:lstStyle>
          <a:p>
            <a:r>
              <a:rPr lang="en-US" sz="800" b="0" dirty="0" smtClean="0">
                <a:solidFill>
                  <a:schemeClr val="bg1"/>
                </a:solidFill>
                <a:latin typeface="Verdana" pitchFamily="34" charset="0"/>
              </a:rPr>
              <a:t>Copyright © </a:t>
            </a:r>
            <a:r>
              <a:rPr lang="en-US" sz="800" b="0" dirty="0" err="1" smtClean="0">
                <a:solidFill>
                  <a:schemeClr val="bg1"/>
                </a:solidFill>
                <a:latin typeface="Verdana" pitchFamily="34" charset="0"/>
              </a:rPr>
              <a:t>Xalted</a:t>
            </a:r>
            <a:r>
              <a:rPr lang="en-US" sz="800" b="0" dirty="0" smtClean="0">
                <a:solidFill>
                  <a:schemeClr val="bg1"/>
                </a:solidFill>
                <a:latin typeface="Verdana" pitchFamily="34" charset="0"/>
              </a:rPr>
              <a:t> Information Systems Pvt. Ltd. All Rights Reserved</a:t>
            </a:r>
            <a:endParaRPr lang="en-US" sz="800" b="0" dirty="0">
              <a:solidFill>
                <a:schemeClr val="bg1"/>
              </a:solidFill>
              <a:latin typeface="Verdana" pitchFamily="34" charset="0"/>
            </a:endParaRPr>
          </a:p>
        </p:txBody>
      </p:sp>
      <p:pic>
        <p:nvPicPr>
          <p:cNvPr id="17" name="Picture 16" descr="templatebar.png"/>
          <p:cNvPicPr>
            <a:picLocks noChangeAspect="1"/>
          </p:cNvPicPr>
          <p:nvPr userDrawn="1"/>
        </p:nvPicPr>
        <p:blipFill>
          <a:blip r:embed="rId3"/>
          <a:srcRect r="57500"/>
          <a:stretch>
            <a:fillRect/>
          </a:stretch>
        </p:blipFill>
        <p:spPr>
          <a:xfrm>
            <a:off x="0" y="29605"/>
            <a:ext cx="9144000" cy="584437"/>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tra layout_Confidential">
    <p:spTree>
      <p:nvGrpSpPr>
        <p:cNvPr id="1" name=""/>
        <p:cNvGrpSpPr/>
        <p:nvPr/>
      </p:nvGrpSpPr>
      <p:grpSpPr>
        <a:xfrm>
          <a:off x="0" y="0"/>
          <a:ext cx="0" cy="0"/>
          <a:chOff x="0" y="0"/>
          <a:chExt cx="0" cy="0"/>
        </a:xfrm>
      </p:grpSpPr>
      <p:sp>
        <p:nvSpPr>
          <p:cNvPr id="2" name="Title 1"/>
          <p:cNvSpPr>
            <a:spLocks noGrp="1"/>
          </p:cNvSpPr>
          <p:nvPr>
            <p:ph type="title"/>
          </p:nvPr>
        </p:nvSpPr>
        <p:spPr>
          <a:xfrm>
            <a:off x="457200" y="347209"/>
            <a:ext cx="8229600" cy="639762"/>
          </a:xfrm>
        </p:spPr>
        <p:txBody>
          <a:bodyPr/>
          <a:lstStyle>
            <a:lvl1pPr>
              <a:defRPr>
                <a:solidFill>
                  <a:srgbClr val="B22930"/>
                </a:solidFill>
              </a:defRPr>
            </a:lvl1pPr>
          </a:lstStyle>
          <a:p>
            <a:r>
              <a:rPr lang="en-US" dirty="0" smtClean="0"/>
              <a:t>Click to edit Master title style</a:t>
            </a:r>
            <a:endParaRPr lang="en-US" dirty="0"/>
          </a:p>
        </p:txBody>
      </p:sp>
      <p:sp>
        <p:nvSpPr>
          <p:cNvPr id="13" name="Content Placeholder 2"/>
          <p:cNvSpPr>
            <a:spLocks noGrp="1"/>
          </p:cNvSpPr>
          <p:nvPr>
            <p:ph idx="1"/>
          </p:nvPr>
        </p:nvSpPr>
        <p:spPr>
          <a:xfrm>
            <a:off x="457200" y="1066800"/>
            <a:ext cx="8229600" cy="51897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14" descr="bottom_confidential.wmf"/>
          <p:cNvPicPr>
            <a:picLocks noChangeAspect="1"/>
          </p:cNvPicPr>
          <p:nvPr userDrawn="1"/>
        </p:nvPicPr>
        <p:blipFill>
          <a:blip r:embed="rId2"/>
          <a:stretch>
            <a:fillRect/>
          </a:stretch>
        </p:blipFill>
        <p:spPr>
          <a:xfrm>
            <a:off x="0" y="6576365"/>
            <a:ext cx="5632697" cy="281635"/>
          </a:xfrm>
          <a:prstGeom prst="rect">
            <a:avLst/>
          </a:prstGeom>
        </p:spPr>
      </p:pic>
      <p:pic>
        <p:nvPicPr>
          <p:cNvPr id="16" name="Picture 15" descr="bottm1.wmf"/>
          <p:cNvPicPr>
            <a:picLocks noChangeAspect="1"/>
          </p:cNvPicPr>
          <p:nvPr userDrawn="1"/>
        </p:nvPicPr>
        <p:blipFill>
          <a:blip r:embed="rId3"/>
          <a:stretch>
            <a:fillRect/>
          </a:stretch>
        </p:blipFill>
        <p:spPr>
          <a:xfrm>
            <a:off x="0" y="6632749"/>
            <a:ext cx="9144000" cy="225251"/>
          </a:xfrm>
          <a:prstGeom prst="rect">
            <a:avLst/>
          </a:prstGeom>
        </p:spPr>
      </p:pic>
      <p:sp>
        <p:nvSpPr>
          <p:cNvPr id="17" name="Title 1"/>
          <p:cNvSpPr txBox="1">
            <a:spLocks/>
          </p:cNvSpPr>
          <p:nvPr userDrawn="1"/>
        </p:nvSpPr>
        <p:spPr>
          <a:xfrm>
            <a:off x="4186237" y="6553200"/>
            <a:ext cx="1100138" cy="186022"/>
          </a:xfrm>
          <a:prstGeom prst="rect">
            <a:avLst/>
          </a:prstGeom>
        </p:spPr>
        <p:txBody>
          <a:bodyPr vert="horz" lIns="0" tIns="0" rIns="0" bIns="0" rtlCol="0" anchor="ctr">
            <a:noAutofit/>
          </a:bodyPr>
          <a:lstStyle>
            <a:lvl1pPr algn="l">
              <a:defRPr sz="2500">
                <a:solidFill>
                  <a:srgbClr val="002060"/>
                </a:solidFill>
              </a:defRPr>
            </a:lvl1pPr>
          </a:lstStyle>
          <a:p>
            <a:r>
              <a:rPr lang="en-US" sz="900" b="1" dirty="0" smtClean="0">
                <a:solidFill>
                  <a:schemeClr val="bg1"/>
                </a:solidFill>
                <a:latin typeface="Verdana" pitchFamily="34" charset="0"/>
              </a:rPr>
              <a:t>CONFIDENTIAL</a:t>
            </a:r>
            <a:endParaRPr lang="en-US" sz="900" b="1" dirty="0">
              <a:solidFill>
                <a:schemeClr val="bg1"/>
              </a:solidFill>
              <a:latin typeface="Verdana" pitchFamily="34" charset="0"/>
            </a:endParaRPr>
          </a:p>
        </p:txBody>
      </p:sp>
      <p:sp>
        <p:nvSpPr>
          <p:cNvPr id="18" name="Slide Number Placeholder 5"/>
          <p:cNvSpPr>
            <a:spLocks noGrp="1"/>
          </p:cNvSpPr>
          <p:nvPr>
            <p:ph type="sldNum" sz="quarter" idx="12"/>
          </p:nvPr>
        </p:nvSpPr>
        <p:spPr>
          <a:xfrm>
            <a:off x="7102180" y="6505168"/>
            <a:ext cx="1584620" cy="197814"/>
          </a:xfrm>
        </p:spPr>
        <p:txBody>
          <a:bodyPr/>
          <a:lstStyle/>
          <a:p>
            <a:fld id="{609D56DC-C250-4479-8CBC-82A92067BEFB}" type="slidenum">
              <a:rPr lang="en-US" smtClean="0"/>
              <a:pPr/>
              <a:t>‹#›</a:t>
            </a:fld>
            <a:endParaRPr lang="en-US"/>
          </a:p>
        </p:txBody>
      </p:sp>
      <p:sp>
        <p:nvSpPr>
          <p:cNvPr id="19" name="Title 1"/>
          <p:cNvSpPr txBox="1">
            <a:spLocks/>
          </p:cNvSpPr>
          <p:nvPr userDrawn="1"/>
        </p:nvSpPr>
        <p:spPr>
          <a:xfrm>
            <a:off x="162786" y="6650276"/>
            <a:ext cx="3799613" cy="186022"/>
          </a:xfrm>
          <a:prstGeom prst="rect">
            <a:avLst/>
          </a:prstGeom>
        </p:spPr>
        <p:txBody>
          <a:bodyPr vert="horz" lIns="0" tIns="0" rIns="0" bIns="0" rtlCol="0" anchor="ctr">
            <a:noAutofit/>
          </a:bodyPr>
          <a:lstStyle>
            <a:lvl1pPr algn="l">
              <a:defRPr sz="2500">
                <a:solidFill>
                  <a:srgbClr val="002060"/>
                </a:solidFill>
              </a:defRPr>
            </a:lvl1pPr>
          </a:lstStyle>
          <a:p>
            <a:r>
              <a:rPr lang="en-US" sz="800" b="0" dirty="0" smtClean="0">
                <a:solidFill>
                  <a:schemeClr val="bg1"/>
                </a:solidFill>
                <a:latin typeface="Verdana" pitchFamily="34" charset="0"/>
              </a:rPr>
              <a:t>Copyright © </a:t>
            </a:r>
            <a:r>
              <a:rPr lang="en-US" sz="800" b="0" dirty="0" err="1" smtClean="0">
                <a:solidFill>
                  <a:schemeClr val="bg1"/>
                </a:solidFill>
                <a:latin typeface="Verdana" pitchFamily="34" charset="0"/>
              </a:rPr>
              <a:t>Xalted</a:t>
            </a:r>
            <a:r>
              <a:rPr lang="en-US" sz="800" b="0" dirty="0" smtClean="0">
                <a:solidFill>
                  <a:schemeClr val="bg1"/>
                </a:solidFill>
                <a:latin typeface="Verdana" pitchFamily="34" charset="0"/>
              </a:rPr>
              <a:t> Information Systems Pvt. Ltd. All Rights Reserved</a:t>
            </a:r>
            <a:endParaRPr lang="en-US" sz="800" b="0" dirty="0">
              <a:solidFill>
                <a:schemeClr val="bg1"/>
              </a:solidFill>
              <a:latin typeface="Verdana" pitchFamily="34" charset="0"/>
            </a:endParaRPr>
          </a:p>
        </p:txBody>
      </p:sp>
      <p:sp>
        <p:nvSpPr>
          <p:cNvPr id="20" name="Footer Placeholder 4"/>
          <p:cNvSpPr>
            <a:spLocks noGrp="1"/>
          </p:cNvSpPr>
          <p:nvPr>
            <p:ph type="ftr" sz="quarter" idx="11"/>
          </p:nvPr>
        </p:nvSpPr>
        <p:spPr>
          <a:xfrm>
            <a:off x="4125497" y="6505168"/>
            <a:ext cx="2895600" cy="197814"/>
          </a:xfrm>
        </p:spPr>
        <p:txBody>
          <a:bodyPr/>
          <a:lstStyle/>
          <a:p>
            <a:endParaRPr lang="en-US" dirty="0"/>
          </a:p>
        </p:txBody>
      </p:sp>
      <p:pic>
        <p:nvPicPr>
          <p:cNvPr id="21" name="Picture 20" descr="templatebar.png"/>
          <p:cNvPicPr>
            <a:picLocks noChangeAspect="1"/>
          </p:cNvPicPr>
          <p:nvPr userDrawn="1"/>
        </p:nvPicPr>
        <p:blipFill>
          <a:blip r:embed="rId4"/>
          <a:srcRect r="57500"/>
          <a:stretch>
            <a:fillRect/>
          </a:stretch>
        </p:blipFill>
        <p:spPr>
          <a:xfrm>
            <a:off x="0" y="29605"/>
            <a:ext cx="9144000" cy="584437"/>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9" name="TextBox 7"/>
          <p:cNvSpPr txBox="1">
            <a:spLocks noChangeArrowheads="1"/>
          </p:cNvSpPr>
          <p:nvPr userDrawn="1"/>
        </p:nvSpPr>
        <p:spPr bwMode="auto">
          <a:xfrm>
            <a:off x="0" y="2908139"/>
            <a:ext cx="9144000" cy="762689"/>
          </a:xfrm>
          <a:prstGeom prst="rect">
            <a:avLst/>
          </a:prstGeom>
          <a:noFill/>
          <a:ln w="9525">
            <a:noFill/>
            <a:miter lim="800000"/>
            <a:headEnd/>
            <a:tailEnd/>
          </a:ln>
        </p:spPr>
        <p:txBody>
          <a:bodyPr lIns="91435" tIns="45717" rIns="91435" bIns="45717">
            <a:prstTxWarp prst="textNoShape">
              <a:avLst/>
            </a:prstTxWarp>
            <a:spAutoFit/>
          </a:bodyPr>
          <a:lstStyle/>
          <a:p>
            <a:pPr algn="ctr"/>
            <a:r>
              <a:rPr lang="en-US" sz="4400" b="1" i="1" dirty="0">
                <a:solidFill>
                  <a:srgbClr val="B22930"/>
                </a:solidFill>
                <a:latin typeface="Times New Roman" pitchFamily="18" charset="0"/>
                <a:ea typeface="ヒラギノ角ゴ ProN W6" charset="-128"/>
                <a:cs typeface="Times New Roman" pitchFamily="18" charset="0"/>
              </a:rPr>
              <a:t>Thank You</a:t>
            </a:r>
          </a:p>
        </p:txBody>
      </p:sp>
      <p:cxnSp>
        <p:nvCxnSpPr>
          <p:cNvPr id="10" name="Straight Connector 9"/>
          <p:cNvCxnSpPr/>
          <p:nvPr userDrawn="1"/>
        </p:nvCxnSpPr>
        <p:spPr>
          <a:xfrm>
            <a:off x="404644" y="3652226"/>
            <a:ext cx="8126966" cy="1551"/>
          </a:xfrm>
          <a:prstGeom prst="line">
            <a:avLst/>
          </a:prstGeom>
          <a:ln w="254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E:\PRADEEP\Marketing Library\Marketing Communication\Graphics\ppt tempalte\Xalted\New Template\3169262303_de9262f5d8.jpg"/>
          <p:cNvPicPr>
            <a:picLocks noChangeAspect="1" noChangeArrowheads="1"/>
          </p:cNvPicPr>
          <p:nvPr userDrawn="1"/>
        </p:nvPicPr>
        <p:blipFill>
          <a:blip r:embed="rId2"/>
          <a:srcRect t="9393" b="15460"/>
          <a:stretch>
            <a:fillRect/>
          </a:stretch>
        </p:blipFill>
        <p:spPr bwMode="auto">
          <a:xfrm>
            <a:off x="3091656" y="914400"/>
            <a:ext cx="2960688" cy="1828800"/>
          </a:xfrm>
          <a:prstGeom prst="rect">
            <a:avLst/>
          </a:prstGeom>
          <a:noFill/>
        </p:spPr>
      </p:pic>
      <p:pic>
        <p:nvPicPr>
          <p:cNvPr id="16" name="Picture 15" descr="bottm1.wmf"/>
          <p:cNvPicPr>
            <a:picLocks noChangeAspect="1"/>
          </p:cNvPicPr>
          <p:nvPr userDrawn="1"/>
        </p:nvPicPr>
        <p:blipFill>
          <a:blip r:embed="rId3"/>
          <a:stretch>
            <a:fillRect/>
          </a:stretch>
        </p:blipFill>
        <p:spPr>
          <a:xfrm>
            <a:off x="0" y="6632749"/>
            <a:ext cx="9144000" cy="225251"/>
          </a:xfrm>
          <a:prstGeom prst="rect">
            <a:avLst/>
          </a:prstGeom>
        </p:spPr>
      </p:pic>
      <p:sp>
        <p:nvSpPr>
          <p:cNvPr id="18" name="Title 1"/>
          <p:cNvSpPr txBox="1">
            <a:spLocks/>
          </p:cNvSpPr>
          <p:nvPr userDrawn="1"/>
        </p:nvSpPr>
        <p:spPr>
          <a:xfrm>
            <a:off x="162786" y="6650276"/>
            <a:ext cx="3799613" cy="186022"/>
          </a:xfrm>
          <a:prstGeom prst="rect">
            <a:avLst/>
          </a:prstGeom>
        </p:spPr>
        <p:txBody>
          <a:bodyPr vert="horz" lIns="0" tIns="0" rIns="0" bIns="0" rtlCol="0" anchor="ctr">
            <a:noAutofit/>
          </a:bodyPr>
          <a:lstStyle>
            <a:lvl1pPr algn="l">
              <a:defRPr sz="2500">
                <a:solidFill>
                  <a:srgbClr val="002060"/>
                </a:solidFill>
              </a:defRPr>
            </a:lvl1pPr>
          </a:lstStyle>
          <a:p>
            <a:r>
              <a:rPr lang="en-US" sz="800" b="0" dirty="0" smtClean="0">
                <a:solidFill>
                  <a:schemeClr val="bg1"/>
                </a:solidFill>
                <a:latin typeface="Verdana" pitchFamily="34" charset="0"/>
              </a:rPr>
              <a:t>Copyright © </a:t>
            </a:r>
            <a:r>
              <a:rPr lang="en-US" sz="800" b="0" dirty="0" err="1" smtClean="0">
                <a:solidFill>
                  <a:schemeClr val="bg1"/>
                </a:solidFill>
                <a:latin typeface="Verdana" pitchFamily="34" charset="0"/>
              </a:rPr>
              <a:t>Xalted</a:t>
            </a:r>
            <a:r>
              <a:rPr lang="en-US" sz="800" b="0" dirty="0" smtClean="0">
                <a:solidFill>
                  <a:schemeClr val="bg1"/>
                </a:solidFill>
                <a:latin typeface="Verdana" pitchFamily="34" charset="0"/>
              </a:rPr>
              <a:t> Information Systems Pvt. Ltd. All Rights Reserved</a:t>
            </a:r>
            <a:endParaRPr lang="en-US" sz="800" b="0" dirty="0">
              <a:solidFill>
                <a:schemeClr val="bg1"/>
              </a:solidFill>
              <a:latin typeface="Verdana" pitchFamily="34" charset="0"/>
            </a:endParaRPr>
          </a:p>
        </p:txBody>
      </p:sp>
      <p:pic>
        <p:nvPicPr>
          <p:cNvPr id="19" name="Picture 18" descr="templatebar.png"/>
          <p:cNvPicPr>
            <a:picLocks noChangeAspect="1"/>
          </p:cNvPicPr>
          <p:nvPr userDrawn="1"/>
        </p:nvPicPr>
        <p:blipFill>
          <a:blip r:embed="rId4"/>
          <a:srcRect r="57500"/>
          <a:stretch>
            <a:fillRect/>
          </a:stretch>
        </p:blipFill>
        <p:spPr>
          <a:xfrm>
            <a:off x="0" y="29605"/>
            <a:ext cx="9144000" cy="584437"/>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172200" y="6191250"/>
            <a:ext cx="2476500" cy="476250"/>
          </a:xfrm>
          <a:prstGeom prst="rect">
            <a:avLst/>
          </a:prstGeom>
        </p:spPr>
        <p:txBody>
          <a:bodyPr/>
          <a:lstStyle/>
          <a:p>
            <a:fld id="{564CF2E0-CCC4-4E1E-9902-C3C36AB3FDA4}" type="datetimeFigureOut">
              <a:rPr lang="en-US" smtClean="0"/>
              <a:pPr/>
              <a:t>10/18/2013</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F42FDE4-A7DD-41A7-A0A6-9B649FB43336}" type="slidenum">
              <a:rPr kumimoji="0" lang="en-US" smtClean="0"/>
              <a:pPr/>
              <a:t>‹#›</a:t>
            </a:fld>
            <a:endParaRPr kumimoji="0" lang="en-US" sz="1400" dirty="0">
              <a:solidFill>
                <a:srgbClr val="FFFFFF"/>
              </a:solidFill>
            </a:endParaRP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pic>
        <p:nvPicPr>
          <p:cNvPr id="12" name="Picture 11" descr="bottm1.wmf"/>
          <p:cNvPicPr>
            <a:picLocks noChangeAspect="1"/>
          </p:cNvPicPr>
          <p:nvPr userDrawn="1"/>
        </p:nvPicPr>
        <p:blipFill>
          <a:blip r:embed="rId2"/>
          <a:stretch>
            <a:fillRect/>
          </a:stretch>
        </p:blipFill>
        <p:spPr>
          <a:xfrm>
            <a:off x="0" y="6632749"/>
            <a:ext cx="9144000" cy="225251"/>
          </a:xfrm>
          <a:prstGeom prst="rect">
            <a:avLst/>
          </a:prstGeom>
        </p:spPr>
      </p:pic>
      <p:sp>
        <p:nvSpPr>
          <p:cNvPr id="3" name="Content Placeholder 2"/>
          <p:cNvSpPr>
            <a:spLocks noGrp="1"/>
          </p:cNvSpPr>
          <p:nvPr>
            <p:ph idx="1"/>
          </p:nvPr>
        </p:nvSpPr>
        <p:spPr>
          <a:xfrm>
            <a:off x="457200" y="838200"/>
            <a:ext cx="8229600" cy="5418330"/>
          </a:xfrm>
        </p:spPr>
        <p:txBody>
          <a:bodyPr/>
          <a:lstStyle>
            <a:lvl1pPr>
              <a:defRPr>
                <a:solidFill>
                  <a:srgbClr val="B22930"/>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09D56DC-C250-4479-8CBC-82A92067BEFB}" type="slidenum">
              <a:rPr lang="en-US" smtClean="0"/>
              <a:pPr/>
              <a:t>‹#›</a:t>
            </a:fld>
            <a:endParaRPr lang="en-US"/>
          </a:p>
        </p:txBody>
      </p:sp>
      <p:pic>
        <p:nvPicPr>
          <p:cNvPr id="7" name="Picture 6" descr="top.wmf"/>
          <p:cNvPicPr>
            <a:picLocks noChangeAspect="1"/>
          </p:cNvPicPr>
          <p:nvPr userDrawn="1"/>
        </p:nvPicPr>
        <p:blipFill>
          <a:blip r:embed="rId3"/>
          <a:stretch>
            <a:fillRect/>
          </a:stretch>
        </p:blipFill>
        <p:spPr>
          <a:xfrm>
            <a:off x="0" y="0"/>
            <a:ext cx="9144000" cy="736633"/>
          </a:xfrm>
          <a:prstGeom prst="rect">
            <a:avLst/>
          </a:prstGeom>
        </p:spPr>
      </p:pic>
      <p:sp>
        <p:nvSpPr>
          <p:cNvPr id="13" name="Title 1"/>
          <p:cNvSpPr txBox="1">
            <a:spLocks/>
          </p:cNvSpPr>
          <p:nvPr userDrawn="1"/>
        </p:nvSpPr>
        <p:spPr>
          <a:xfrm>
            <a:off x="162786" y="6650276"/>
            <a:ext cx="3799613" cy="186022"/>
          </a:xfrm>
          <a:prstGeom prst="rect">
            <a:avLst/>
          </a:prstGeom>
        </p:spPr>
        <p:txBody>
          <a:bodyPr vert="horz" lIns="0" tIns="0" rIns="0" bIns="0" rtlCol="0" anchor="ctr">
            <a:noAutofit/>
          </a:bodyPr>
          <a:lstStyle>
            <a:lvl1pPr algn="l">
              <a:defRPr sz="2500">
                <a:solidFill>
                  <a:srgbClr val="002060"/>
                </a:solidFill>
              </a:defRPr>
            </a:lvl1pPr>
          </a:lstStyle>
          <a:p>
            <a:r>
              <a:rPr lang="en-US" sz="800" b="0" dirty="0" smtClean="0">
                <a:solidFill>
                  <a:schemeClr val="bg1"/>
                </a:solidFill>
                <a:latin typeface="Verdana" pitchFamily="34" charset="0"/>
              </a:rPr>
              <a:t>Copyright © </a:t>
            </a:r>
            <a:r>
              <a:rPr lang="en-US" sz="800" b="0" dirty="0" err="1" smtClean="0">
                <a:solidFill>
                  <a:schemeClr val="bg1"/>
                </a:solidFill>
                <a:latin typeface="Verdana" pitchFamily="34" charset="0"/>
              </a:rPr>
              <a:t>Xalted</a:t>
            </a:r>
            <a:r>
              <a:rPr lang="en-US" sz="800" b="0" dirty="0" smtClean="0">
                <a:solidFill>
                  <a:schemeClr val="bg1"/>
                </a:solidFill>
                <a:latin typeface="Verdana" pitchFamily="34" charset="0"/>
              </a:rPr>
              <a:t> Information Systems Pvt. Ltd. All Rights Reserved</a:t>
            </a:r>
            <a:endParaRPr lang="en-US" sz="800" b="0" dirty="0">
              <a:solidFill>
                <a:schemeClr val="bg1"/>
              </a:solidFill>
              <a:latin typeface="Verdana" pitchFamily="34" charset="0"/>
            </a:endParaRPr>
          </a:p>
        </p:txBody>
      </p:sp>
      <p:sp>
        <p:nvSpPr>
          <p:cNvPr id="2" name="Title 1"/>
          <p:cNvSpPr>
            <a:spLocks noGrp="1"/>
          </p:cNvSpPr>
          <p:nvPr>
            <p:ph type="title"/>
          </p:nvPr>
        </p:nvSpPr>
        <p:spPr>
          <a:xfrm>
            <a:off x="457200" y="45720"/>
            <a:ext cx="8229600" cy="550059"/>
          </a:xfrm>
        </p:spPr>
        <p:txBody>
          <a:bodyPr/>
          <a:lstStyle/>
          <a:p>
            <a:r>
              <a:rPr lang="en-US" dirty="0" smtClean="0"/>
              <a:t>Click to edit Master title style</a:t>
            </a:r>
            <a:endParaRPr lang="en-US" dirty="0"/>
          </a:p>
        </p:txBody>
      </p:sp>
      <p:pic>
        <p:nvPicPr>
          <p:cNvPr id="14" name="Picture 13" descr="Xalted new logo.wpg"/>
          <p:cNvPicPr>
            <a:picLocks noChangeAspect="1"/>
          </p:cNvPicPr>
          <p:nvPr userDrawn="1"/>
        </p:nvPicPr>
        <p:blipFill>
          <a:blip r:embed="rId4"/>
          <a:stretch>
            <a:fillRect/>
          </a:stretch>
        </p:blipFill>
        <p:spPr>
          <a:xfrm>
            <a:off x="7617314" y="46078"/>
            <a:ext cx="1380744" cy="54171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Confidential">
    <p:spTree>
      <p:nvGrpSpPr>
        <p:cNvPr id="1" name=""/>
        <p:cNvGrpSpPr/>
        <p:nvPr/>
      </p:nvGrpSpPr>
      <p:grpSpPr>
        <a:xfrm>
          <a:off x="0" y="0"/>
          <a:ext cx="0" cy="0"/>
          <a:chOff x="0" y="0"/>
          <a:chExt cx="0" cy="0"/>
        </a:xfrm>
      </p:grpSpPr>
      <p:pic>
        <p:nvPicPr>
          <p:cNvPr id="12" name="Picture 11" descr="top.wmf"/>
          <p:cNvPicPr>
            <a:picLocks noChangeAspect="1"/>
          </p:cNvPicPr>
          <p:nvPr userDrawn="1"/>
        </p:nvPicPr>
        <p:blipFill>
          <a:blip r:embed="rId2"/>
          <a:stretch>
            <a:fillRect/>
          </a:stretch>
        </p:blipFill>
        <p:spPr>
          <a:xfrm>
            <a:off x="0" y="0"/>
            <a:ext cx="9144000" cy="736633"/>
          </a:xfrm>
          <a:prstGeom prst="rect">
            <a:avLst/>
          </a:prstGeom>
        </p:spPr>
      </p:pic>
      <p:pic>
        <p:nvPicPr>
          <p:cNvPr id="13" name="Picture 12" descr="Xalted new logo.wpg"/>
          <p:cNvPicPr>
            <a:picLocks noChangeAspect="1"/>
          </p:cNvPicPr>
          <p:nvPr userDrawn="1"/>
        </p:nvPicPr>
        <p:blipFill>
          <a:blip r:embed="rId3"/>
          <a:stretch>
            <a:fillRect/>
          </a:stretch>
        </p:blipFill>
        <p:spPr>
          <a:xfrm>
            <a:off x="7617314" y="46078"/>
            <a:ext cx="1380744" cy="541716"/>
          </a:xfrm>
          <a:prstGeom prst="rect">
            <a:avLst/>
          </a:prstGeom>
        </p:spPr>
      </p:pic>
      <p:pic>
        <p:nvPicPr>
          <p:cNvPr id="16" name="Picture 15" descr="bottom_confidential.wmf"/>
          <p:cNvPicPr>
            <a:picLocks noChangeAspect="1"/>
          </p:cNvPicPr>
          <p:nvPr userDrawn="1"/>
        </p:nvPicPr>
        <p:blipFill>
          <a:blip r:embed="rId4"/>
          <a:stretch>
            <a:fillRect/>
          </a:stretch>
        </p:blipFill>
        <p:spPr>
          <a:xfrm>
            <a:off x="0" y="6576365"/>
            <a:ext cx="5632697" cy="281635"/>
          </a:xfrm>
          <a:prstGeom prst="rect">
            <a:avLst/>
          </a:prstGeom>
        </p:spPr>
      </p:pic>
      <p:pic>
        <p:nvPicPr>
          <p:cNvPr id="17" name="Picture 16" descr="bottm1.wmf"/>
          <p:cNvPicPr>
            <a:picLocks noChangeAspect="1"/>
          </p:cNvPicPr>
          <p:nvPr userDrawn="1"/>
        </p:nvPicPr>
        <p:blipFill>
          <a:blip r:embed="rId5"/>
          <a:stretch>
            <a:fillRect/>
          </a:stretch>
        </p:blipFill>
        <p:spPr>
          <a:xfrm>
            <a:off x="0" y="6632749"/>
            <a:ext cx="9144000" cy="225251"/>
          </a:xfrm>
          <a:prstGeom prst="rect">
            <a:avLst/>
          </a:prstGeom>
        </p:spPr>
      </p:pic>
      <p:sp>
        <p:nvSpPr>
          <p:cNvPr id="20" name="Title 1"/>
          <p:cNvSpPr txBox="1">
            <a:spLocks/>
          </p:cNvSpPr>
          <p:nvPr userDrawn="1"/>
        </p:nvSpPr>
        <p:spPr>
          <a:xfrm>
            <a:off x="4186237" y="6553200"/>
            <a:ext cx="1100138" cy="186022"/>
          </a:xfrm>
          <a:prstGeom prst="rect">
            <a:avLst/>
          </a:prstGeom>
        </p:spPr>
        <p:txBody>
          <a:bodyPr vert="horz" lIns="0" tIns="0" rIns="0" bIns="0" rtlCol="0" anchor="ctr">
            <a:noAutofit/>
          </a:bodyPr>
          <a:lstStyle>
            <a:lvl1pPr algn="l">
              <a:defRPr sz="2500">
                <a:solidFill>
                  <a:srgbClr val="002060"/>
                </a:solidFill>
              </a:defRPr>
            </a:lvl1pPr>
          </a:lstStyle>
          <a:p>
            <a:r>
              <a:rPr lang="en-US" sz="900" b="1" dirty="0" smtClean="0">
                <a:solidFill>
                  <a:schemeClr val="bg1"/>
                </a:solidFill>
                <a:latin typeface="Verdana" pitchFamily="34" charset="0"/>
              </a:rPr>
              <a:t>CONFIDENTIAL</a:t>
            </a:r>
            <a:endParaRPr lang="en-US" sz="900" b="1" dirty="0">
              <a:solidFill>
                <a:schemeClr val="bg1"/>
              </a:solidFill>
              <a:latin typeface="Verdana" pitchFamily="34" charset="0"/>
            </a:endParaRPr>
          </a:p>
        </p:txBody>
      </p:sp>
      <p:sp>
        <p:nvSpPr>
          <p:cNvPr id="3" name="Content Placeholder 2"/>
          <p:cNvSpPr>
            <a:spLocks noGrp="1"/>
          </p:cNvSpPr>
          <p:nvPr>
            <p:ph idx="1"/>
          </p:nvPr>
        </p:nvSpPr>
        <p:spPr>
          <a:xfrm>
            <a:off x="457200" y="838200"/>
            <a:ext cx="8229600" cy="5418330"/>
          </a:xfrm>
        </p:spPr>
        <p:txBody>
          <a:bodyPr/>
          <a:lstStyle>
            <a:lvl1pPr>
              <a:defRPr>
                <a:solidFill>
                  <a:srgbClr val="B22930"/>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09D56DC-C250-4479-8CBC-82A92067BEFB}" type="slidenum">
              <a:rPr lang="en-US" smtClean="0"/>
              <a:pPr/>
              <a:t>‹#›</a:t>
            </a:fld>
            <a:endParaRPr lang="en-US"/>
          </a:p>
        </p:txBody>
      </p:sp>
      <p:sp>
        <p:nvSpPr>
          <p:cNvPr id="21" name="Title 1"/>
          <p:cNvSpPr txBox="1">
            <a:spLocks/>
          </p:cNvSpPr>
          <p:nvPr userDrawn="1"/>
        </p:nvSpPr>
        <p:spPr>
          <a:xfrm>
            <a:off x="162786" y="6650276"/>
            <a:ext cx="3799613" cy="186022"/>
          </a:xfrm>
          <a:prstGeom prst="rect">
            <a:avLst/>
          </a:prstGeom>
        </p:spPr>
        <p:txBody>
          <a:bodyPr vert="horz" lIns="0" tIns="0" rIns="0" bIns="0" rtlCol="0" anchor="ctr">
            <a:noAutofit/>
          </a:bodyPr>
          <a:lstStyle>
            <a:lvl1pPr algn="l">
              <a:defRPr sz="2500">
                <a:solidFill>
                  <a:srgbClr val="002060"/>
                </a:solidFill>
              </a:defRPr>
            </a:lvl1pPr>
          </a:lstStyle>
          <a:p>
            <a:r>
              <a:rPr lang="en-US" sz="800" b="0" dirty="0" smtClean="0">
                <a:solidFill>
                  <a:schemeClr val="bg1"/>
                </a:solidFill>
                <a:latin typeface="Verdana" pitchFamily="34" charset="0"/>
              </a:rPr>
              <a:t>Copyright © </a:t>
            </a:r>
            <a:r>
              <a:rPr lang="en-US" sz="800" b="0" dirty="0" err="1" smtClean="0">
                <a:solidFill>
                  <a:schemeClr val="bg1"/>
                </a:solidFill>
                <a:latin typeface="Verdana" pitchFamily="34" charset="0"/>
              </a:rPr>
              <a:t>Xalted</a:t>
            </a:r>
            <a:r>
              <a:rPr lang="en-US" sz="800" b="0" dirty="0" smtClean="0">
                <a:solidFill>
                  <a:schemeClr val="bg1"/>
                </a:solidFill>
                <a:latin typeface="Verdana" pitchFamily="34" charset="0"/>
              </a:rPr>
              <a:t> Information Systems Pvt. Ltd. All Rights Reserved</a:t>
            </a:r>
            <a:endParaRPr lang="en-US" sz="800" b="0" dirty="0">
              <a:solidFill>
                <a:schemeClr val="bg1"/>
              </a:solidFill>
              <a:latin typeface="Verdana" pitchFamily="34" charset="0"/>
            </a:endParaRPr>
          </a:p>
        </p:txBody>
      </p:sp>
      <p:sp>
        <p:nvSpPr>
          <p:cNvPr id="2" name="Title 1"/>
          <p:cNvSpPr>
            <a:spLocks noGrp="1"/>
          </p:cNvSpPr>
          <p:nvPr>
            <p:ph type="title"/>
          </p:nvPr>
        </p:nvSpPr>
        <p:spPr>
          <a:xfrm>
            <a:off x="457200" y="45720"/>
            <a:ext cx="8229600" cy="550059"/>
          </a:xfrm>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Picture Placeholder 2"/>
          <p:cNvSpPr>
            <a:spLocks noGrp="1"/>
          </p:cNvSpPr>
          <p:nvPr>
            <p:ph type="pic" idx="1"/>
          </p:nvPr>
        </p:nvSpPr>
        <p:spPr>
          <a:xfrm>
            <a:off x="0" y="3354591"/>
            <a:ext cx="9144000" cy="3503409"/>
          </a:xfrm>
        </p:spPr>
        <p:txBody>
          <a:bodyPr/>
          <a:lstStyle>
            <a:lvl1pPr marL="0" indent="0">
              <a:buNone/>
              <a:defRPr sz="3200">
                <a:solidFill>
                  <a:srgbClr val="B22930"/>
                </a:solidFill>
              </a:defRPr>
            </a:lvl1pPr>
            <a:lvl2pPr marL="457171" indent="0">
              <a:buNone/>
              <a:defRPr sz="2800"/>
            </a:lvl2pPr>
            <a:lvl3pPr marL="914342" indent="0">
              <a:buNone/>
              <a:defRPr sz="2400"/>
            </a:lvl3pPr>
            <a:lvl4pPr marL="1371512" indent="0">
              <a:buNone/>
              <a:defRPr sz="2000"/>
            </a:lvl4pPr>
            <a:lvl5pPr marL="1828683" indent="0">
              <a:buNone/>
              <a:defRPr sz="2000"/>
            </a:lvl5pPr>
            <a:lvl6pPr marL="2285854" indent="0">
              <a:buNone/>
              <a:defRPr sz="2000"/>
            </a:lvl6pPr>
            <a:lvl7pPr marL="2743025" indent="0">
              <a:buNone/>
              <a:defRPr sz="2000"/>
            </a:lvl7pPr>
            <a:lvl8pPr marL="3200196" indent="0">
              <a:buNone/>
              <a:defRPr sz="2000"/>
            </a:lvl8pPr>
            <a:lvl9pPr marL="3657366" indent="0">
              <a:buNone/>
              <a:defRPr sz="2000"/>
            </a:lvl9pPr>
          </a:lstStyle>
          <a:p>
            <a:r>
              <a:rPr lang="en-US" dirty="0" smtClean="0"/>
              <a:t>Click icon to add picture</a:t>
            </a:r>
            <a:endParaRPr lang="en-US" dirty="0"/>
          </a:p>
        </p:txBody>
      </p:sp>
      <p:pic>
        <p:nvPicPr>
          <p:cNvPr id="7" name="Picture 6" descr="Xalted new logo.wpg"/>
          <p:cNvPicPr>
            <a:picLocks noChangeAspect="1"/>
          </p:cNvPicPr>
          <p:nvPr userDrawn="1"/>
        </p:nvPicPr>
        <p:blipFill>
          <a:blip r:embed="rId2"/>
          <a:stretch>
            <a:fillRect/>
          </a:stretch>
        </p:blipFill>
        <p:spPr>
          <a:xfrm>
            <a:off x="446502" y="466714"/>
            <a:ext cx="2121408" cy="832305"/>
          </a:xfrm>
          <a:prstGeom prst="rect">
            <a:avLst/>
          </a:prstGeom>
        </p:spPr>
      </p:pic>
      <p:pic>
        <p:nvPicPr>
          <p:cNvPr id="12" name="Picture 11" descr="templatebar.png"/>
          <p:cNvPicPr>
            <a:picLocks noChangeAspect="1"/>
          </p:cNvPicPr>
          <p:nvPr userDrawn="1"/>
        </p:nvPicPr>
        <p:blipFill>
          <a:blip r:embed="rId3"/>
          <a:stretch>
            <a:fillRect/>
          </a:stretch>
        </p:blipFill>
        <p:spPr>
          <a:xfrm>
            <a:off x="0" y="29605"/>
            <a:ext cx="9144000" cy="584437"/>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Picture 12" descr="top.wmf"/>
          <p:cNvPicPr>
            <a:picLocks noChangeAspect="1"/>
          </p:cNvPicPr>
          <p:nvPr userDrawn="1"/>
        </p:nvPicPr>
        <p:blipFill>
          <a:blip r:embed="rId2"/>
          <a:stretch>
            <a:fillRect/>
          </a:stretch>
        </p:blipFill>
        <p:spPr>
          <a:xfrm>
            <a:off x="0" y="0"/>
            <a:ext cx="9144000" cy="736633"/>
          </a:xfrm>
          <a:prstGeom prst="rect">
            <a:avLst/>
          </a:prstGeom>
        </p:spPr>
      </p:pic>
      <p:pic>
        <p:nvPicPr>
          <p:cNvPr id="14" name="Picture 13" descr="Xalted new logo.wpg"/>
          <p:cNvPicPr>
            <a:picLocks noChangeAspect="1"/>
          </p:cNvPicPr>
          <p:nvPr userDrawn="1"/>
        </p:nvPicPr>
        <p:blipFill>
          <a:blip r:embed="rId3"/>
          <a:stretch>
            <a:fillRect/>
          </a:stretch>
        </p:blipFill>
        <p:spPr>
          <a:xfrm>
            <a:off x="7617314" y="46078"/>
            <a:ext cx="1380744" cy="541716"/>
          </a:xfrm>
          <a:prstGeom prst="rect">
            <a:avLst/>
          </a:prstGeom>
        </p:spPr>
      </p:pic>
      <p:sp>
        <p:nvSpPr>
          <p:cNvPr id="3" name="Content Placeholder 2"/>
          <p:cNvSpPr>
            <a:spLocks noGrp="1"/>
          </p:cNvSpPr>
          <p:nvPr>
            <p:ph sz="half" idx="1"/>
          </p:nvPr>
        </p:nvSpPr>
        <p:spPr>
          <a:xfrm>
            <a:off x="457200" y="838200"/>
            <a:ext cx="4038600" cy="5418330"/>
          </a:xfrm>
        </p:spPr>
        <p:txBody>
          <a:bodyPr/>
          <a:lstStyle>
            <a:lvl1pPr>
              <a:defRPr sz="21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838200"/>
            <a:ext cx="4038600" cy="5418330"/>
          </a:xfrm>
        </p:spPr>
        <p:txBody>
          <a:bodyPr/>
          <a:lstStyle>
            <a:lvl1pPr>
              <a:defRPr sz="21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
          <p:cNvSpPr>
            <a:spLocks noGrp="1"/>
          </p:cNvSpPr>
          <p:nvPr userDrawn="1">
            <p:ph type="title"/>
          </p:nvPr>
        </p:nvSpPr>
        <p:spPr>
          <a:xfrm>
            <a:off x="457200" y="45720"/>
            <a:ext cx="8229600" cy="550059"/>
          </a:xfrm>
        </p:spPr>
        <p:txBody>
          <a:bodyPr/>
          <a:lstStyle/>
          <a:p>
            <a:r>
              <a:rPr lang="en-US" smtClean="0"/>
              <a:t>Click to edit Master title style</a:t>
            </a:r>
            <a:endParaRPr lang="en-US" dirty="0"/>
          </a:p>
        </p:txBody>
      </p:sp>
      <p:sp>
        <p:nvSpPr>
          <p:cNvPr id="15" name="Footer Placeholder 4"/>
          <p:cNvSpPr>
            <a:spLocks noGrp="1"/>
          </p:cNvSpPr>
          <p:nvPr>
            <p:ph type="ftr" sz="quarter" idx="11"/>
          </p:nvPr>
        </p:nvSpPr>
        <p:spPr>
          <a:xfrm>
            <a:off x="4125497" y="6505168"/>
            <a:ext cx="2895600" cy="197814"/>
          </a:xfrm>
        </p:spPr>
        <p:txBody>
          <a:bodyPr/>
          <a:lstStyle/>
          <a:p>
            <a:endParaRPr lang="en-US" dirty="0"/>
          </a:p>
        </p:txBody>
      </p:sp>
      <p:pic>
        <p:nvPicPr>
          <p:cNvPr id="19" name="Picture 18" descr="bottm1.wmf"/>
          <p:cNvPicPr>
            <a:picLocks noChangeAspect="1"/>
          </p:cNvPicPr>
          <p:nvPr userDrawn="1"/>
        </p:nvPicPr>
        <p:blipFill>
          <a:blip r:embed="rId4"/>
          <a:stretch>
            <a:fillRect/>
          </a:stretch>
        </p:blipFill>
        <p:spPr>
          <a:xfrm>
            <a:off x="0" y="6632749"/>
            <a:ext cx="9144000" cy="225251"/>
          </a:xfrm>
          <a:prstGeom prst="rect">
            <a:avLst/>
          </a:prstGeom>
        </p:spPr>
      </p:pic>
      <p:sp>
        <p:nvSpPr>
          <p:cNvPr id="20" name="Slide Number Placeholder 5"/>
          <p:cNvSpPr>
            <a:spLocks noGrp="1"/>
          </p:cNvSpPr>
          <p:nvPr>
            <p:ph type="sldNum" sz="quarter" idx="12"/>
          </p:nvPr>
        </p:nvSpPr>
        <p:spPr>
          <a:xfrm>
            <a:off x="7102180" y="6505168"/>
            <a:ext cx="1584620" cy="197814"/>
          </a:xfrm>
        </p:spPr>
        <p:txBody>
          <a:bodyPr/>
          <a:lstStyle/>
          <a:p>
            <a:fld id="{609D56DC-C250-4479-8CBC-82A92067BEFB}" type="slidenum">
              <a:rPr lang="en-US" smtClean="0"/>
              <a:pPr/>
              <a:t>‹#›</a:t>
            </a:fld>
            <a:endParaRPr lang="en-US"/>
          </a:p>
        </p:txBody>
      </p:sp>
      <p:sp>
        <p:nvSpPr>
          <p:cNvPr id="22" name="Title 1"/>
          <p:cNvSpPr txBox="1">
            <a:spLocks/>
          </p:cNvSpPr>
          <p:nvPr userDrawn="1"/>
        </p:nvSpPr>
        <p:spPr>
          <a:xfrm>
            <a:off x="162786" y="6650276"/>
            <a:ext cx="3799613" cy="186022"/>
          </a:xfrm>
          <a:prstGeom prst="rect">
            <a:avLst/>
          </a:prstGeom>
        </p:spPr>
        <p:txBody>
          <a:bodyPr vert="horz" lIns="0" tIns="0" rIns="0" bIns="0" rtlCol="0" anchor="ctr">
            <a:noAutofit/>
          </a:bodyPr>
          <a:lstStyle>
            <a:lvl1pPr algn="l">
              <a:defRPr sz="2500">
                <a:solidFill>
                  <a:srgbClr val="002060"/>
                </a:solidFill>
              </a:defRPr>
            </a:lvl1pPr>
          </a:lstStyle>
          <a:p>
            <a:r>
              <a:rPr lang="en-US" sz="800" b="0" dirty="0" smtClean="0">
                <a:solidFill>
                  <a:schemeClr val="bg1"/>
                </a:solidFill>
                <a:latin typeface="Verdana" pitchFamily="34" charset="0"/>
              </a:rPr>
              <a:t>Copyright © </a:t>
            </a:r>
            <a:r>
              <a:rPr lang="en-US" sz="800" b="0" dirty="0" err="1" smtClean="0">
                <a:solidFill>
                  <a:schemeClr val="bg1"/>
                </a:solidFill>
                <a:latin typeface="Verdana" pitchFamily="34" charset="0"/>
              </a:rPr>
              <a:t>Xalted</a:t>
            </a:r>
            <a:r>
              <a:rPr lang="en-US" sz="800" b="0" dirty="0" smtClean="0">
                <a:solidFill>
                  <a:schemeClr val="bg1"/>
                </a:solidFill>
                <a:latin typeface="Verdana" pitchFamily="34" charset="0"/>
              </a:rPr>
              <a:t> Information Systems Pvt. Ltd. All Rights Reserved</a:t>
            </a:r>
            <a:endParaRPr lang="en-US" sz="800" b="0" dirty="0">
              <a:solidFill>
                <a:schemeClr val="bg1"/>
              </a:solidFill>
              <a:latin typeface="Verdana"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_Confidential">
    <p:spTree>
      <p:nvGrpSpPr>
        <p:cNvPr id="1" name=""/>
        <p:cNvGrpSpPr/>
        <p:nvPr/>
      </p:nvGrpSpPr>
      <p:grpSpPr>
        <a:xfrm>
          <a:off x="0" y="0"/>
          <a:ext cx="0" cy="0"/>
          <a:chOff x="0" y="0"/>
          <a:chExt cx="0" cy="0"/>
        </a:xfrm>
      </p:grpSpPr>
      <p:pic>
        <p:nvPicPr>
          <p:cNvPr id="30" name="Picture 29" descr="top.wmf"/>
          <p:cNvPicPr>
            <a:picLocks noChangeAspect="1"/>
          </p:cNvPicPr>
          <p:nvPr userDrawn="1"/>
        </p:nvPicPr>
        <p:blipFill>
          <a:blip r:embed="rId2"/>
          <a:stretch>
            <a:fillRect/>
          </a:stretch>
        </p:blipFill>
        <p:spPr>
          <a:xfrm>
            <a:off x="0" y="0"/>
            <a:ext cx="9144000" cy="736634"/>
          </a:xfrm>
          <a:prstGeom prst="rect">
            <a:avLst/>
          </a:prstGeom>
        </p:spPr>
      </p:pic>
      <p:sp>
        <p:nvSpPr>
          <p:cNvPr id="3" name="Content Placeholder 2"/>
          <p:cNvSpPr>
            <a:spLocks noGrp="1"/>
          </p:cNvSpPr>
          <p:nvPr>
            <p:ph sz="half" idx="1"/>
          </p:nvPr>
        </p:nvSpPr>
        <p:spPr>
          <a:xfrm>
            <a:off x="457200" y="838200"/>
            <a:ext cx="4038600" cy="5418330"/>
          </a:xfrm>
        </p:spPr>
        <p:txBody>
          <a:bodyPr/>
          <a:lstStyle>
            <a:lvl1pPr>
              <a:defRPr sz="2100">
                <a:solidFill>
                  <a:srgbClr val="B22930"/>
                </a:solidFill>
              </a:defRPr>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838200"/>
            <a:ext cx="4038600" cy="5418330"/>
          </a:xfrm>
        </p:spPr>
        <p:txBody>
          <a:bodyPr/>
          <a:lstStyle>
            <a:lvl1pPr>
              <a:defRPr sz="2100">
                <a:solidFill>
                  <a:srgbClr val="B22930"/>
                </a:solidFill>
              </a:defRPr>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
          <p:cNvSpPr>
            <a:spLocks noGrp="1"/>
          </p:cNvSpPr>
          <p:nvPr userDrawn="1">
            <p:ph type="title"/>
          </p:nvPr>
        </p:nvSpPr>
        <p:spPr>
          <a:xfrm>
            <a:off x="457200" y="45720"/>
            <a:ext cx="8229600" cy="550059"/>
          </a:xfrm>
        </p:spPr>
        <p:txBody>
          <a:bodyPr/>
          <a:lstStyle/>
          <a:p>
            <a:r>
              <a:rPr lang="en-US" smtClean="0"/>
              <a:t>Click to edit Master title style</a:t>
            </a:r>
            <a:endParaRPr lang="en-US" dirty="0"/>
          </a:p>
        </p:txBody>
      </p:sp>
      <p:pic>
        <p:nvPicPr>
          <p:cNvPr id="18" name="Picture 17" descr="bottom_confidential.wmf"/>
          <p:cNvPicPr>
            <a:picLocks noChangeAspect="1"/>
          </p:cNvPicPr>
          <p:nvPr userDrawn="1"/>
        </p:nvPicPr>
        <p:blipFill>
          <a:blip r:embed="rId3"/>
          <a:stretch>
            <a:fillRect/>
          </a:stretch>
        </p:blipFill>
        <p:spPr>
          <a:xfrm>
            <a:off x="0" y="6576365"/>
            <a:ext cx="5632697" cy="281635"/>
          </a:xfrm>
          <a:prstGeom prst="rect">
            <a:avLst/>
          </a:prstGeom>
        </p:spPr>
      </p:pic>
      <p:pic>
        <p:nvPicPr>
          <p:cNvPr id="25" name="Picture 24" descr="bottm1.wmf"/>
          <p:cNvPicPr>
            <a:picLocks noChangeAspect="1"/>
          </p:cNvPicPr>
          <p:nvPr userDrawn="1"/>
        </p:nvPicPr>
        <p:blipFill>
          <a:blip r:embed="rId4"/>
          <a:stretch>
            <a:fillRect/>
          </a:stretch>
        </p:blipFill>
        <p:spPr>
          <a:xfrm>
            <a:off x="0" y="6632749"/>
            <a:ext cx="9144000" cy="225251"/>
          </a:xfrm>
          <a:prstGeom prst="rect">
            <a:avLst/>
          </a:prstGeom>
        </p:spPr>
      </p:pic>
      <p:sp>
        <p:nvSpPr>
          <p:cNvPr id="26" name="Title 1"/>
          <p:cNvSpPr txBox="1">
            <a:spLocks/>
          </p:cNvSpPr>
          <p:nvPr userDrawn="1"/>
        </p:nvSpPr>
        <p:spPr>
          <a:xfrm>
            <a:off x="4186237" y="6553200"/>
            <a:ext cx="1100138" cy="186022"/>
          </a:xfrm>
          <a:prstGeom prst="rect">
            <a:avLst/>
          </a:prstGeom>
        </p:spPr>
        <p:txBody>
          <a:bodyPr vert="horz" lIns="0" tIns="0" rIns="0" bIns="0" rtlCol="0" anchor="ctr">
            <a:noAutofit/>
          </a:bodyPr>
          <a:lstStyle>
            <a:lvl1pPr algn="l">
              <a:defRPr sz="2500">
                <a:solidFill>
                  <a:srgbClr val="002060"/>
                </a:solidFill>
              </a:defRPr>
            </a:lvl1pPr>
          </a:lstStyle>
          <a:p>
            <a:r>
              <a:rPr lang="en-US" sz="900" b="1" dirty="0" smtClean="0">
                <a:solidFill>
                  <a:schemeClr val="bg1"/>
                </a:solidFill>
                <a:latin typeface="Verdana" pitchFamily="34" charset="0"/>
              </a:rPr>
              <a:t>CONFIDENTIAL</a:t>
            </a:r>
            <a:endParaRPr lang="en-US" sz="900" b="1" dirty="0">
              <a:solidFill>
                <a:schemeClr val="bg1"/>
              </a:solidFill>
              <a:latin typeface="Verdana" pitchFamily="34" charset="0"/>
            </a:endParaRPr>
          </a:p>
        </p:txBody>
      </p:sp>
      <p:sp>
        <p:nvSpPr>
          <p:cNvPr id="27" name="Slide Number Placeholder 5"/>
          <p:cNvSpPr>
            <a:spLocks noGrp="1"/>
          </p:cNvSpPr>
          <p:nvPr>
            <p:ph type="sldNum" sz="quarter" idx="12"/>
          </p:nvPr>
        </p:nvSpPr>
        <p:spPr>
          <a:xfrm>
            <a:off x="7102180" y="6505168"/>
            <a:ext cx="1584620" cy="197814"/>
          </a:xfrm>
        </p:spPr>
        <p:txBody>
          <a:bodyPr/>
          <a:lstStyle/>
          <a:p>
            <a:fld id="{609D56DC-C250-4479-8CBC-82A92067BEFB}" type="slidenum">
              <a:rPr lang="en-US" smtClean="0"/>
              <a:pPr/>
              <a:t>‹#›</a:t>
            </a:fld>
            <a:endParaRPr lang="en-US"/>
          </a:p>
        </p:txBody>
      </p:sp>
      <p:sp>
        <p:nvSpPr>
          <p:cNvPr id="28" name="Title 1"/>
          <p:cNvSpPr txBox="1">
            <a:spLocks/>
          </p:cNvSpPr>
          <p:nvPr userDrawn="1"/>
        </p:nvSpPr>
        <p:spPr>
          <a:xfrm>
            <a:off x="162786" y="6650276"/>
            <a:ext cx="3799613" cy="186022"/>
          </a:xfrm>
          <a:prstGeom prst="rect">
            <a:avLst/>
          </a:prstGeom>
        </p:spPr>
        <p:txBody>
          <a:bodyPr vert="horz" lIns="0" tIns="0" rIns="0" bIns="0" rtlCol="0" anchor="ctr">
            <a:noAutofit/>
          </a:bodyPr>
          <a:lstStyle>
            <a:lvl1pPr algn="l">
              <a:defRPr sz="2500">
                <a:solidFill>
                  <a:srgbClr val="002060"/>
                </a:solidFill>
              </a:defRPr>
            </a:lvl1pPr>
          </a:lstStyle>
          <a:p>
            <a:r>
              <a:rPr lang="en-US" sz="800" b="0" dirty="0" smtClean="0">
                <a:solidFill>
                  <a:schemeClr val="bg1"/>
                </a:solidFill>
                <a:latin typeface="Verdana" pitchFamily="34" charset="0"/>
              </a:rPr>
              <a:t>Copyright © </a:t>
            </a:r>
            <a:r>
              <a:rPr lang="en-US" sz="800" b="0" dirty="0" err="1" smtClean="0">
                <a:solidFill>
                  <a:schemeClr val="bg1"/>
                </a:solidFill>
                <a:latin typeface="Verdana" pitchFamily="34" charset="0"/>
              </a:rPr>
              <a:t>Xalted</a:t>
            </a:r>
            <a:r>
              <a:rPr lang="en-US" sz="800" b="0" dirty="0" smtClean="0">
                <a:solidFill>
                  <a:schemeClr val="bg1"/>
                </a:solidFill>
                <a:latin typeface="Verdana" pitchFamily="34" charset="0"/>
              </a:rPr>
              <a:t> Information Systems Pvt. Ltd. All Rights Reserved</a:t>
            </a:r>
            <a:endParaRPr lang="en-US" sz="800" b="0" dirty="0">
              <a:solidFill>
                <a:schemeClr val="bg1"/>
              </a:solidFill>
              <a:latin typeface="Verdana" pitchFamily="34" charset="0"/>
            </a:endParaRPr>
          </a:p>
        </p:txBody>
      </p:sp>
      <p:sp>
        <p:nvSpPr>
          <p:cNvPr id="29" name="Footer Placeholder 4"/>
          <p:cNvSpPr>
            <a:spLocks noGrp="1"/>
          </p:cNvSpPr>
          <p:nvPr>
            <p:ph type="ftr" sz="quarter" idx="11"/>
          </p:nvPr>
        </p:nvSpPr>
        <p:spPr>
          <a:xfrm>
            <a:off x="4125497" y="6505168"/>
            <a:ext cx="2895600" cy="197814"/>
          </a:xfrm>
        </p:spPr>
        <p:txBody>
          <a:bodyPr/>
          <a:lstStyle/>
          <a:p>
            <a:endParaRPr lang="en-US" dirty="0"/>
          </a:p>
        </p:txBody>
      </p:sp>
      <p:pic>
        <p:nvPicPr>
          <p:cNvPr id="31" name="Picture 30" descr="Xalted new logo small.wpg"/>
          <p:cNvPicPr>
            <a:picLocks noChangeAspect="1"/>
          </p:cNvPicPr>
          <p:nvPr userDrawn="1"/>
        </p:nvPicPr>
        <p:blipFill>
          <a:blip r:embed="rId5"/>
          <a:stretch>
            <a:fillRect/>
          </a:stretch>
        </p:blipFill>
        <p:spPr>
          <a:xfrm>
            <a:off x="7620000" y="46078"/>
            <a:ext cx="1378058" cy="54066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1" name="Picture 10" descr="top.wmf"/>
          <p:cNvPicPr>
            <a:picLocks noChangeAspect="1"/>
          </p:cNvPicPr>
          <p:nvPr userDrawn="1"/>
        </p:nvPicPr>
        <p:blipFill>
          <a:blip r:embed="rId2"/>
          <a:stretch>
            <a:fillRect/>
          </a:stretch>
        </p:blipFill>
        <p:spPr>
          <a:xfrm>
            <a:off x="0" y="0"/>
            <a:ext cx="9144000" cy="736633"/>
          </a:xfrm>
          <a:prstGeom prst="rect">
            <a:avLst/>
          </a:prstGeom>
        </p:spPr>
      </p:pic>
      <p:pic>
        <p:nvPicPr>
          <p:cNvPr id="12" name="Picture 11" descr="Xalted new logo.wpg"/>
          <p:cNvPicPr>
            <a:picLocks noChangeAspect="1"/>
          </p:cNvPicPr>
          <p:nvPr userDrawn="1"/>
        </p:nvPicPr>
        <p:blipFill>
          <a:blip r:embed="rId3"/>
          <a:stretch>
            <a:fillRect/>
          </a:stretch>
        </p:blipFill>
        <p:spPr>
          <a:xfrm>
            <a:off x="7617314" y="46078"/>
            <a:ext cx="1380744" cy="541716"/>
          </a:xfrm>
          <a:prstGeom prst="rect">
            <a:avLst/>
          </a:prstGeom>
        </p:spPr>
      </p:pic>
      <p:sp>
        <p:nvSpPr>
          <p:cNvPr id="3" name="Content Placeholder 2"/>
          <p:cNvSpPr>
            <a:spLocks noGrp="1"/>
          </p:cNvSpPr>
          <p:nvPr>
            <p:ph idx="1"/>
          </p:nvPr>
        </p:nvSpPr>
        <p:spPr>
          <a:xfrm>
            <a:off x="3575050" y="750288"/>
            <a:ext cx="5111750" cy="5506242"/>
          </a:xfrm>
        </p:spPr>
        <p:txBody>
          <a:bodyPr/>
          <a:lstStyle>
            <a:lvl1pPr>
              <a:defRPr sz="2100"/>
            </a:lvl1pPr>
            <a:lvl2pPr>
              <a:defRPr sz="21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762001"/>
            <a:ext cx="3008313" cy="5494530"/>
          </a:xfrm>
        </p:spPr>
        <p:txBody>
          <a:bodyPr>
            <a:normAutofit/>
          </a:bodyPr>
          <a:lstStyle>
            <a:lvl1pPr marL="0" indent="0">
              <a:buNone/>
              <a:defRPr sz="1600"/>
            </a:lvl1pPr>
            <a:lvl2pPr marL="457171" indent="0">
              <a:buNone/>
              <a:defRPr sz="1200"/>
            </a:lvl2pPr>
            <a:lvl3pPr marL="914342" indent="0">
              <a:buNone/>
              <a:defRPr sz="1000"/>
            </a:lvl3pPr>
            <a:lvl4pPr marL="1371512" indent="0">
              <a:buNone/>
              <a:defRPr sz="900"/>
            </a:lvl4pPr>
            <a:lvl5pPr marL="1828683" indent="0">
              <a:buNone/>
              <a:defRPr sz="900"/>
            </a:lvl5pPr>
            <a:lvl6pPr marL="2285854" indent="0">
              <a:buNone/>
              <a:defRPr sz="900"/>
            </a:lvl6pPr>
            <a:lvl7pPr marL="2743025" indent="0">
              <a:buNone/>
              <a:defRPr sz="900"/>
            </a:lvl7pPr>
            <a:lvl8pPr marL="3200196" indent="0">
              <a:buNone/>
              <a:defRPr sz="900"/>
            </a:lvl8pPr>
            <a:lvl9pPr marL="3657366" indent="0">
              <a:buNone/>
              <a:defRPr sz="900"/>
            </a:lvl9pPr>
          </a:lstStyle>
          <a:p>
            <a:pPr lvl="0"/>
            <a:r>
              <a:rPr lang="en-US" smtClean="0"/>
              <a:t>Click to edit Master text styles</a:t>
            </a:r>
          </a:p>
        </p:txBody>
      </p:sp>
      <p:sp>
        <p:nvSpPr>
          <p:cNvPr id="17" name="Title 1"/>
          <p:cNvSpPr>
            <a:spLocks noGrp="1"/>
          </p:cNvSpPr>
          <p:nvPr>
            <p:ph type="title"/>
          </p:nvPr>
        </p:nvSpPr>
        <p:spPr>
          <a:xfrm>
            <a:off x="457200" y="45720"/>
            <a:ext cx="8229600" cy="563880"/>
          </a:xfrm>
        </p:spPr>
        <p:txBody>
          <a:bodyPr/>
          <a:lstStyle>
            <a:lvl1pPr algn="ctr">
              <a:defRPr/>
            </a:lvl1pPr>
          </a:lstStyle>
          <a:p>
            <a:r>
              <a:rPr lang="en-US" smtClean="0"/>
              <a:t>Click to edit Master title style</a:t>
            </a:r>
            <a:endParaRPr lang="en-US" dirty="0"/>
          </a:p>
        </p:txBody>
      </p:sp>
      <p:sp>
        <p:nvSpPr>
          <p:cNvPr id="19" name="Footer Placeholder 4"/>
          <p:cNvSpPr>
            <a:spLocks noGrp="1"/>
          </p:cNvSpPr>
          <p:nvPr>
            <p:ph type="ftr" sz="quarter" idx="11"/>
          </p:nvPr>
        </p:nvSpPr>
        <p:spPr>
          <a:xfrm>
            <a:off x="4125497" y="6505168"/>
            <a:ext cx="2895600" cy="197814"/>
          </a:xfrm>
        </p:spPr>
        <p:txBody>
          <a:bodyPr/>
          <a:lstStyle/>
          <a:p>
            <a:endParaRPr lang="en-US" dirty="0"/>
          </a:p>
        </p:txBody>
      </p:sp>
      <p:pic>
        <p:nvPicPr>
          <p:cNvPr id="22" name="Picture 21" descr="bottm1.wmf"/>
          <p:cNvPicPr>
            <a:picLocks noChangeAspect="1"/>
          </p:cNvPicPr>
          <p:nvPr userDrawn="1"/>
        </p:nvPicPr>
        <p:blipFill>
          <a:blip r:embed="rId4"/>
          <a:stretch>
            <a:fillRect/>
          </a:stretch>
        </p:blipFill>
        <p:spPr>
          <a:xfrm>
            <a:off x="0" y="6632749"/>
            <a:ext cx="9144000" cy="225251"/>
          </a:xfrm>
          <a:prstGeom prst="rect">
            <a:avLst/>
          </a:prstGeom>
        </p:spPr>
      </p:pic>
      <p:sp>
        <p:nvSpPr>
          <p:cNvPr id="24" name="Slide Number Placeholder 5"/>
          <p:cNvSpPr>
            <a:spLocks noGrp="1"/>
          </p:cNvSpPr>
          <p:nvPr>
            <p:ph type="sldNum" sz="quarter" idx="12"/>
          </p:nvPr>
        </p:nvSpPr>
        <p:spPr>
          <a:xfrm>
            <a:off x="7102180" y="6505168"/>
            <a:ext cx="1584620" cy="197814"/>
          </a:xfrm>
        </p:spPr>
        <p:txBody>
          <a:bodyPr/>
          <a:lstStyle/>
          <a:p>
            <a:fld id="{609D56DC-C250-4479-8CBC-82A92067BEFB}" type="slidenum">
              <a:rPr lang="en-US" smtClean="0"/>
              <a:pPr/>
              <a:t>‹#›</a:t>
            </a:fld>
            <a:endParaRPr lang="en-US"/>
          </a:p>
        </p:txBody>
      </p:sp>
      <p:sp>
        <p:nvSpPr>
          <p:cNvPr id="25" name="Title 1"/>
          <p:cNvSpPr txBox="1">
            <a:spLocks/>
          </p:cNvSpPr>
          <p:nvPr userDrawn="1"/>
        </p:nvSpPr>
        <p:spPr>
          <a:xfrm>
            <a:off x="162786" y="6650276"/>
            <a:ext cx="3799613" cy="186022"/>
          </a:xfrm>
          <a:prstGeom prst="rect">
            <a:avLst/>
          </a:prstGeom>
        </p:spPr>
        <p:txBody>
          <a:bodyPr vert="horz" lIns="0" tIns="0" rIns="0" bIns="0" rtlCol="0" anchor="ctr">
            <a:noAutofit/>
          </a:bodyPr>
          <a:lstStyle>
            <a:lvl1pPr algn="l">
              <a:defRPr sz="2500">
                <a:solidFill>
                  <a:srgbClr val="002060"/>
                </a:solidFill>
              </a:defRPr>
            </a:lvl1pPr>
          </a:lstStyle>
          <a:p>
            <a:r>
              <a:rPr lang="en-US" sz="800" b="0" dirty="0" smtClean="0">
                <a:solidFill>
                  <a:schemeClr val="bg1"/>
                </a:solidFill>
                <a:latin typeface="Verdana" pitchFamily="34" charset="0"/>
              </a:rPr>
              <a:t>Copyright © </a:t>
            </a:r>
            <a:r>
              <a:rPr lang="en-US" sz="800" b="0" dirty="0" err="1" smtClean="0">
                <a:solidFill>
                  <a:schemeClr val="bg1"/>
                </a:solidFill>
                <a:latin typeface="Verdana" pitchFamily="34" charset="0"/>
              </a:rPr>
              <a:t>Xalted</a:t>
            </a:r>
            <a:r>
              <a:rPr lang="en-US" sz="800" b="0" dirty="0" smtClean="0">
                <a:solidFill>
                  <a:schemeClr val="bg1"/>
                </a:solidFill>
                <a:latin typeface="Verdana" pitchFamily="34" charset="0"/>
              </a:rPr>
              <a:t> Information Systems Pvt. Ltd. All Rights Reserved</a:t>
            </a:r>
            <a:endParaRPr lang="en-US" sz="800" b="0" dirty="0">
              <a:solidFill>
                <a:schemeClr val="bg1"/>
              </a:solidFill>
              <a:latin typeface="Verdana"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_Confidential">
    <p:spTree>
      <p:nvGrpSpPr>
        <p:cNvPr id="1" name=""/>
        <p:cNvGrpSpPr/>
        <p:nvPr/>
      </p:nvGrpSpPr>
      <p:grpSpPr>
        <a:xfrm>
          <a:off x="0" y="0"/>
          <a:ext cx="0" cy="0"/>
          <a:chOff x="0" y="0"/>
          <a:chExt cx="0" cy="0"/>
        </a:xfrm>
      </p:grpSpPr>
      <p:pic>
        <p:nvPicPr>
          <p:cNvPr id="13" name="Picture 12" descr="top.wmf"/>
          <p:cNvPicPr>
            <a:picLocks noChangeAspect="1"/>
          </p:cNvPicPr>
          <p:nvPr userDrawn="1"/>
        </p:nvPicPr>
        <p:blipFill>
          <a:blip r:embed="rId2"/>
          <a:stretch>
            <a:fillRect/>
          </a:stretch>
        </p:blipFill>
        <p:spPr>
          <a:xfrm>
            <a:off x="0" y="0"/>
            <a:ext cx="9144000" cy="736633"/>
          </a:xfrm>
          <a:prstGeom prst="rect">
            <a:avLst/>
          </a:prstGeom>
        </p:spPr>
      </p:pic>
      <p:pic>
        <p:nvPicPr>
          <p:cNvPr id="14" name="Picture 13" descr="Xalted new logo.wpg"/>
          <p:cNvPicPr>
            <a:picLocks noChangeAspect="1"/>
          </p:cNvPicPr>
          <p:nvPr userDrawn="1"/>
        </p:nvPicPr>
        <p:blipFill>
          <a:blip r:embed="rId3"/>
          <a:stretch>
            <a:fillRect/>
          </a:stretch>
        </p:blipFill>
        <p:spPr>
          <a:xfrm>
            <a:off x="7617314" y="46078"/>
            <a:ext cx="1380744" cy="541716"/>
          </a:xfrm>
          <a:prstGeom prst="rect">
            <a:avLst/>
          </a:prstGeom>
        </p:spPr>
      </p:pic>
      <p:sp>
        <p:nvSpPr>
          <p:cNvPr id="3" name="Content Placeholder 2"/>
          <p:cNvSpPr>
            <a:spLocks noGrp="1"/>
          </p:cNvSpPr>
          <p:nvPr>
            <p:ph idx="1"/>
          </p:nvPr>
        </p:nvSpPr>
        <p:spPr>
          <a:xfrm>
            <a:off x="3575050" y="750288"/>
            <a:ext cx="5111750" cy="5506242"/>
          </a:xfrm>
        </p:spPr>
        <p:txBody>
          <a:bodyPr/>
          <a:lstStyle>
            <a:lvl1pPr>
              <a:defRPr sz="2100"/>
            </a:lvl1pPr>
            <a:lvl2pPr>
              <a:defRPr sz="21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762001"/>
            <a:ext cx="3008313" cy="5494530"/>
          </a:xfrm>
        </p:spPr>
        <p:txBody>
          <a:bodyPr>
            <a:normAutofit/>
          </a:bodyPr>
          <a:lstStyle>
            <a:lvl1pPr marL="0" indent="0">
              <a:buNone/>
              <a:defRPr sz="1600"/>
            </a:lvl1pPr>
            <a:lvl2pPr marL="457171" indent="0">
              <a:buNone/>
              <a:defRPr sz="1200"/>
            </a:lvl2pPr>
            <a:lvl3pPr marL="914342" indent="0">
              <a:buNone/>
              <a:defRPr sz="1000"/>
            </a:lvl3pPr>
            <a:lvl4pPr marL="1371512" indent="0">
              <a:buNone/>
              <a:defRPr sz="900"/>
            </a:lvl4pPr>
            <a:lvl5pPr marL="1828683" indent="0">
              <a:buNone/>
              <a:defRPr sz="900"/>
            </a:lvl5pPr>
            <a:lvl6pPr marL="2285854" indent="0">
              <a:buNone/>
              <a:defRPr sz="900"/>
            </a:lvl6pPr>
            <a:lvl7pPr marL="2743025" indent="0">
              <a:buNone/>
              <a:defRPr sz="900"/>
            </a:lvl7pPr>
            <a:lvl8pPr marL="3200196" indent="0">
              <a:buNone/>
              <a:defRPr sz="900"/>
            </a:lvl8pPr>
            <a:lvl9pPr marL="3657366" indent="0">
              <a:buNone/>
              <a:defRPr sz="900"/>
            </a:lvl9pPr>
          </a:lstStyle>
          <a:p>
            <a:pPr lvl="0"/>
            <a:r>
              <a:rPr lang="en-US" smtClean="0"/>
              <a:t>Click to edit Master text styles</a:t>
            </a:r>
          </a:p>
        </p:txBody>
      </p:sp>
      <p:sp>
        <p:nvSpPr>
          <p:cNvPr id="17" name="Title 1"/>
          <p:cNvSpPr>
            <a:spLocks noGrp="1"/>
          </p:cNvSpPr>
          <p:nvPr>
            <p:ph type="title"/>
          </p:nvPr>
        </p:nvSpPr>
        <p:spPr>
          <a:xfrm>
            <a:off x="457201" y="45720"/>
            <a:ext cx="8229599" cy="563880"/>
          </a:xfrm>
        </p:spPr>
        <p:txBody>
          <a:bodyPr/>
          <a:lstStyle>
            <a:lvl1pPr algn="ctr">
              <a:defRPr/>
            </a:lvl1pPr>
          </a:lstStyle>
          <a:p>
            <a:r>
              <a:rPr lang="en-US" smtClean="0"/>
              <a:t>Click to edit Master title style</a:t>
            </a:r>
            <a:endParaRPr lang="en-US" dirty="0"/>
          </a:p>
        </p:txBody>
      </p:sp>
      <p:pic>
        <p:nvPicPr>
          <p:cNvPr id="19" name="Picture 18" descr="bottom_confidential.wmf"/>
          <p:cNvPicPr>
            <a:picLocks noChangeAspect="1"/>
          </p:cNvPicPr>
          <p:nvPr userDrawn="1"/>
        </p:nvPicPr>
        <p:blipFill>
          <a:blip r:embed="rId4"/>
          <a:stretch>
            <a:fillRect/>
          </a:stretch>
        </p:blipFill>
        <p:spPr>
          <a:xfrm>
            <a:off x="0" y="6576365"/>
            <a:ext cx="5632697" cy="281635"/>
          </a:xfrm>
          <a:prstGeom prst="rect">
            <a:avLst/>
          </a:prstGeom>
        </p:spPr>
      </p:pic>
      <p:pic>
        <p:nvPicPr>
          <p:cNvPr id="25" name="Picture 24" descr="bottm1.wmf"/>
          <p:cNvPicPr>
            <a:picLocks noChangeAspect="1"/>
          </p:cNvPicPr>
          <p:nvPr userDrawn="1"/>
        </p:nvPicPr>
        <p:blipFill>
          <a:blip r:embed="rId5"/>
          <a:stretch>
            <a:fillRect/>
          </a:stretch>
        </p:blipFill>
        <p:spPr>
          <a:xfrm>
            <a:off x="0" y="6632749"/>
            <a:ext cx="9144000" cy="225251"/>
          </a:xfrm>
          <a:prstGeom prst="rect">
            <a:avLst/>
          </a:prstGeom>
        </p:spPr>
      </p:pic>
      <p:sp>
        <p:nvSpPr>
          <p:cNvPr id="26" name="Title 1"/>
          <p:cNvSpPr txBox="1">
            <a:spLocks/>
          </p:cNvSpPr>
          <p:nvPr userDrawn="1"/>
        </p:nvSpPr>
        <p:spPr>
          <a:xfrm>
            <a:off x="4186237" y="6553200"/>
            <a:ext cx="1100138" cy="186022"/>
          </a:xfrm>
          <a:prstGeom prst="rect">
            <a:avLst/>
          </a:prstGeom>
        </p:spPr>
        <p:txBody>
          <a:bodyPr vert="horz" lIns="0" tIns="0" rIns="0" bIns="0" rtlCol="0" anchor="ctr">
            <a:noAutofit/>
          </a:bodyPr>
          <a:lstStyle>
            <a:lvl1pPr algn="l">
              <a:defRPr sz="2500">
                <a:solidFill>
                  <a:srgbClr val="002060"/>
                </a:solidFill>
              </a:defRPr>
            </a:lvl1pPr>
          </a:lstStyle>
          <a:p>
            <a:r>
              <a:rPr lang="en-US" sz="900" b="1" dirty="0" smtClean="0">
                <a:solidFill>
                  <a:schemeClr val="bg1"/>
                </a:solidFill>
                <a:latin typeface="Verdana" pitchFamily="34" charset="0"/>
              </a:rPr>
              <a:t>CONFIDENTIAL</a:t>
            </a:r>
            <a:endParaRPr lang="en-US" sz="900" b="1" dirty="0">
              <a:solidFill>
                <a:schemeClr val="bg1"/>
              </a:solidFill>
              <a:latin typeface="Verdana" pitchFamily="34" charset="0"/>
            </a:endParaRPr>
          </a:p>
        </p:txBody>
      </p:sp>
      <p:sp>
        <p:nvSpPr>
          <p:cNvPr id="27" name="Slide Number Placeholder 5"/>
          <p:cNvSpPr>
            <a:spLocks noGrp="1"/>
          </p:cNvSpPr>
          <p:nvPr>
            <p:ph type="sldNum" sz="quarter" idx="12"/>
          </p:nvPr>
        </p:nvSpPr>
        <p:spPr>
          <a:xfrm>
            <a:off x="7102180" y="6505168"/>
            <a:ext cx="1584620" cy="197814"/>
          </a:xfrm>
        </p:spPr>
        <p:txBody>
          <a:bodyPr/>
          <a:lstStyle/>
          <a:p>
            <a:fld id="{609D56DC-C250-4479-8CBC-82A92067BEFB}" type="slidenum">
              <a:rPr lang="en-US" smtClean="0"/>
              <a:pPr/>
              <a:t>‹#›</a:t>
            </a:fld>
            <a:endParaRPr lang="en-US"/>
          </a:p>
        </p:txBody>
      </p:sp>
      <p:sp>
        <p:nvSpPr>
          <p:cNvPr id="28" name="Title 1"/>
          <p:cNvSpPr txBox="1">
            <a:spLocks/>
          </p:cNvSpPr>
          <p:nvPr userDrawn="1"/>
        </p:nvSpPr>
        <p:spPr>
          <a:xfrm>
            <a:off x="162786" y="6650276"/>
            <a:ext cx="3799613" cy="186022"/>
          </a:xfrm>
          <a:prstGeom prst="rect">
            <a:avLst/>
          </a:prstGeom>
        </p:spPr>
        <p:txBody>
          <a:bodyPr vert="horz" lIns="0" tIns="0" rIns="0" bIns="0" rtlCol="0" anchor="ctr">
            <a:noAutofit/>
          </a:bodyPr>
          <a:lstStyle>
            <a:lvl1pPr algn="l">
              <a:defRPr sz="2500">
                <a:solidFill>
                  <a:srgbClr val="002060"/>
                </a:solidFill>
              </a:defRPr>
            </a:lvl1pPr>
          </a:lstStyle>
          <a:p>
            <a:r>
              <a:rPr lang="en-US" sz="800" b="0" dirty="0" smtClean="0">
                <a:solidFill>
                  <a:schemeClr val="bg1"/>
                </a:solidFill>
                <a:latin typeface="Verdana" pitchFamily="34" charset="0"/>
              </a:rPr>
              <a:t>Copyright © </a:t>
            </a:r>
            <a:r>
              <a:rPr lang="en-US" sz="800" b="0" dirty="0" err="1" smtClean="0">
                <a:solidFill>
                  <a:schemeClr val="bg1"/>
                </a:solidFill>
                <a:latin typeface="Verdana" pitchFamily="34" charset="0"/>
              </a:rPr>
              <a:t>Xalted</a:t>
            </a:r>
            <a:r>
              <a:rPr lang="en-US" sz="800" b="0" dirty="0" smtClean="0">
                <a:solidFill>
                  <a:schemeClr val="bg1"/>
                </a:solidFill>
                <a:latin typeface="Verdana" pitchFamily="34" charset="0"/>
              </a:rPr>
              <a:t> Information Systems Pvt. Ltd. All Rights Reserved</a:t>
            </a:r>
            <a:endParaRPr lang="en-US" sz="800" b="0" dirty="0">
              <a:solidFill>
                <a:schemeClr val="bg1"/>
              </a:solidFill>
              <a:latin typeface="Verdana" pitchFamily="34" charset="0"/>
            </a:endParaRPr>
          </a:p>
        </p:txBody>
      </p:sp>
      <p:sp>
        <p:nvSpPr>
          <p:cNvPr id="29" name="Footer Placeholder 4"/>
          <p:cNvSpPr>
            <a:spLocks noGrp="1"/>
          </p:cNvSpPr>
          <p:nvPr>
            <p:ph type="ftr" sz="quarter" idx="11"/>
          </p:nvPr>
        </p:nvSpPr>
        <p:spPr>
          <a:xfrm>
            <a:off x="4125497" y="6505168"/>
            <a:ext cx="2895600" cy="197814"/>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5" tIns="0" rIns="91435"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35" tIns="45717" rIns="91435" bIns="4571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125497" y="6505168"/>
            <a:ext cx="2895600" cy="197814"/>
          </a:xfrm>
          <a:prstGeom prst="rect">
            <a:avLst/>
          </a:prstGeom>
        </p:spPr>
        <p:txBody>
          <a:bodyPr vert="horz" lIns="91435" tIns="0" rIns="91435" bIns="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02180" y="6505168"/>
            <a:ext cx="1584620" cy="197814"/>
          </a:xfrm>
          <a:prstGeom prst="rect">
            <a:avLst/>
          </a:prstGeom>
        </p:spPr>
        <p:txBody>
          <a:bodyPr vert="horz" lIns="91435" tIns="0" rIns="91435" bIns="0" rtlCol="0" anchor="ctr"/>
          <a:lstStyle>
            <a:lvl1pPr algn="r">
              <a:defRPr sz="1200">
                <a:solidFill>
                  <a:schemeClr val="tx1">
                    <a:tint val="75000"/>
                  </a:schemeClr>
                </a:solidFill>
              </a:defRPr>
            </a:lvl1pPr>
          </a:lstStyle>
          <a:p>
            <a:fld id="{609D56DC-C250-4479-8CBC-82A92067BEF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342" rtl="0" eaLnBrk="1" latinLnBrk="0" hangingPunct="1">
        <a:spcBef>
          <a:spcPct val="0"/>
        </a:spcBef>
        <a:buNone/>
        <a:defRPr sz="3200" b="1" kern="1200">
          <a:solidFill>
            <a:schemeClr val="tx1">
              <a:lumMod val="85000"/>
              <a:lumOff val="15000"/>
            </a:schemeClr>
          </a:solidFill>
          <a:latin typeface="Times New Roman" pitchFamily="18" charset="0"/>
          <a:ea typeface="+mj-ea"/>
          <a:cs typeface="Times New Roman" pitchFamily="18" charset="0"/>
        </a:defRPr>
      </a:lvl1pPr>
    </p:titleStyle>
    <p:bodyStyle>
      <a:lvl1pPr marL="342878" indent="-342878" algn="l" defTabSz="914342" rtl="0" eaLnBrk="1" latinLnBrk="0" hangingPunct="1">
        <a:spcBef>
          <a:spcPct val="20000"/>
        </a:spcBef>
        <a:buFont typeface="Wingdings" pitchFamily="2" charset="2"/>
        <a:buChar char="Ø"/>
        <a:defRPr sz="2100" b="1" kern="1200">
          <a:solidFill>
            <a:srgbClr val="B22930"/>
          </a:solidFill>
          <a:latin typeface="+mn-lt"/>
          <a:ea typeface="+mn-ea"/>
          <a:cs typeface="+mn-cs"/>
        </a:defRPr>
      </a:lvl1pPr>
      <a:lvl2pPr marL="742903" indent="-285732" algn="l" defTabSz="914342" rtl="0" eaLnBrk="1" latinLnBrk="0" hangingPunct="1">
        <a:spcBef>
          <a:spcPct val="20000"/>
        </a:spcBef>
        <a:buClr>
          <a:schemeClr val="tx1">
            <a:lumMod val="85000"/>
            <a:lumOff val="15000"/>
          </a:schemeClr>
        </a:buClr>
        <a:buFont typeface="Wingdings" pitchFamily="2" charset="2"/>
        <a:buChar char="§"/>
        <a:defRPr sz="2100" kern="1200">
          <a:solidFill>
            <a:schemeClr val="tx1"/>
          </a:solidFill>
          <a:latin typeface="+mn-lt"/>
          <a:ea typeface="+mn-ea"/>
          <a:cs typeface="+mn-cs"/>
        </a:defRPr>
      </a:lvl2pPr>
      <a:lvl3pPr marL="1142927" indent="-228585" algn="l" defTabSz="914342"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3pPr>
      <a:lvl4pPr marL="1600098" indent="-228585" algn="l" defTabSz="914342"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4pPr>
      <a:lvl5pPr marL="2057269" indent="-228585" algn="l" defTabSz="914342"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5pPr>
      <a:lvl6pPr marL="2514439" indent="-228585"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0" indent="-228585"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1" indent="-228585"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1" indent="-228585"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2" rtl="0" eaLnBrk="1" latinLnBrk="0" hangingPunct="1">
        <a:defRPr sz="1800" kern="1200">
          <a:solidFill>
            <a:schemeClr val="tx1"/>
          </a:solidFill>
          <a:latin typeface="+mn-lt"/>
          <a:ea typeface="+mn-ea"/>
          <a:cs typeface="+mn-cs"/>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2" algn="l" defTabSz="914342" rtl="0" eaLnBrk="1" latinLnBrk="0" hangingPunct="1">
        <a:defRPr sz="1800" kern="1200">
          <a:solidFill>
            <a:schemeClr val="tx1"/>
          </a:solidFill>
          <a:latin typeface="+mn-lt"/>
          <a:ea typeface="+mn-ea"/>
          <a:cs typeface="+mn-cs"/>
        </a:defRPr>
      </a:lvl4pPr>
      <a:lvl5pPr marL="1828683" algn="l" defTabSz="914342" rtl="0" eaLnBrk="1" latinLnBrk="0" hangingPunct="1">
        <a:defRPr sz="1800" kern="1200">
          <a:solidFill>
            <a:schemeClr val="tx1"/>
          </a:solidFill>
          <a:latin typeface="+mn-lt"/>
          <a:ea typeface="+mn-ea"/>
          <a:cs typeface="+mn-cs"/>
        </a:defRPr>
      </a:lvl5pPr>
      <a:lvl6pPr marL="2285854" algn="l" defTabSz="914342" rtl="0" eaLnBrk="1" latinLnBrk="0" hangingPunct="1">
        <a:defRPr sz="1800" kern="1200">
          <a:solidFill>
            <a:schemeClr val="tx1"/>
          </a:solidFill>
          <a:latin typeface="+mn-lt"/>
          <a:ea typeface="+mn-ea"/>
          <a:cs typeface="+mn-cs"/>
        </a:defRPr>
      </a:lvl6pPr>
      <a:lvl7pPr marL="2743025" algn="l" defTabSz="914342" rtl="0" eaLnBrk="1" latinLnBrk="0" hangingPunct="1">
        <a:defRPr sz="1800" kern="1200">
          <a:solidFill>
            <a:schemeClr val="tx1"/>
          </a:solidFill>
          <a:latin typeface="+mn-lt"/>
          <a:ea typeface="+mn-ea"/>
          <a:cs typeface="+mn-cs"/>
        </a:defRPr>
      </a:lvl7pPr>
      <a:lvl8pPr marL="3200196" algn="l" defTabSz="914342" rtl="0" eaLnBrk="1" latinLnBrk="0" hangingPunct="1">
        <a:defRPr sz="1800" kern="1200">
          <a:solidFill>
            <a:schemeClr val="tx1"/>
          </a:solidFill>
          <a:latin typeface="+mn-lt"/>
          <a:ea typeface="+mn-ea"/>
          <a:cs typeface="+mn-cs"/>
        </a:defRPr>
      </a:lvl8pPr>
      <a:lvl9pPr marL="3657366" algn="l" defTabSz="9143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1.png"/><Relationship Id="rId7" Type="http://schemas.openxmlformats.org/officeDocument/2006/relationships/diagramQuickStyle" Target="../diagrams/quickStyle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2.jpeg"/><Relationship Id="rId9" Type="http://schemas.microsoft.com/office/2007/relationships/diagramDrawing" Target="../diagrams/drawing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xaltedcorp.com/"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laceholder 1"/>
          <p:cNvSpPr txBox="1">
            <a:spLocks/>
          </p:cNvSpPr>
          <p:nvPr/>
        </p:nvSpPr>
        <p:spPr>
          <a:xfrm>
            <a:off x="3733800" y="5029200"/>
            <a:ext cx="5410200" cy="1447800"/>
          </a:xfrm>
          <a:prstGeom prst="rect">
            <a:avLst/>
          </a:prstGeom>
        </p:spPr>
        <p:txBody>
          <a:bodyPr vert="horz" lIns="0" tIns="0" rIns="0" bIns="0" rtlCol="0" anchor="t" anchorCtr="0">
            <a:normAutofit/>
          </a:bodyPr>
          <a:lstStyle>
            <a:lvl1pPr algn="ctr">
              <a:defRPr sz="3500" b="0">
                <a:solidFill>
                  <a:srgbClr val="32427A"/>
                </a:solidFill>
                <a:latin typeface="Tahoma" pitchFamily="34" charset="0"/>
                <a:cs typeface="Tahoma" pitchFamily="34" charset="0"/>
              </a:defRPr>
            </a:lvl1pPr>
          </a:lstStyle>
          <a:p>
            <a:pPr lvl="0">
              <a:spcBef>
                <a:spcPct val="0"/>
              </a:spcBef>
              <a:defRPr/>
            </a:pPr>
            <a:r>
              <a:rPr lang="en-US" b="1" dirty="0" err="1" smtClean="0">
                <a:solidFill>
                  <a:schemeClr val="tx1"/>
                </a:solidFill>
                <a:latin typeface="Times New Roman" pitchFamily="18" charset="0"/>
                <a:ea typeface="+mj-ea"/>
                <a:cs typeface="Times New Roman" pitchFamily="18" charset="0"/>
              </a:rPr>
              <a:t>Kamini</a:t>
            </a:r>
            <a:r>
              <a:rPr lang="en-US" b="1" dirty="0" smtClean="0">
                <a:solidFill>
                  <a:schemeClr val="tx1"/>
                </a:solidFill>
                <a:latin typeface="Times New Roman" pitchFamily="18" charset="0"/>
                <a:ea typeface="+mj-ea"/>
                <a:cs typeface="Times New Roman" pitchFamily="18" charset="0"/>
              </a:rPr>
              <a:t> </a:t>
            </a:r>
            <a:r>
              <a:rPr lang="en-US" b="1" dirty="0" err="1" smtClean="0">
                <a:solidFill>
                  <a:schemeClr val="tx1"/>
                </a:solidFill>
                <a:latin typeface="Times New Roman" pitchFamily="18" charset="0"/>
                <a:ea typeface="+mj-ea"/>
                <a:cs typeface="Times New Roman" pitchFamily="18" charset="0"/>
              </a:rPr>
              <a:t>Rupani</a:t>
            </a:r>
            <a:endParaRPr lang="en-US" b="1" dirty="0" smtClean="0">
              <a:solidFill>
                <a:schemeClr val="tx1"/>
              </a:solidFill>
              <a:latin typeface="Times New Roman" pitchFamily="18" charset="0"/>
              <a:ea typeface="+mj-ea"/>
              <a:cs typeface="Times New Roman" pitchFamily="18" charset="0"/>
            </a:endParaRPr>
          </a:p>
          <a:p>
            <a:pPr lvl="0">
              <a:spcBef>
                <a:spcPct val="0"/>
              </a:spcBef>
              <a:defRPr/>
            </a:pPr>
            <a:r>
              <a:rPr lang="en-US" sz="3200" b="1" dirty="0" smtClean="0">
                <a:solidFill>
                  <a:schemeClr val="tx1"/>
                </a:solidFill>
                <a:latin typeface="Times New Roman" pitchFamily="18" charset="0"/>
                <a:ea typeface="+mj-ea"/>
                <a:cs typeface="Times New Roman" pitchFamily="18" charset="0"/>
              </a:rPr>
              <a:t>Vice President – Marketing</a:t>
            </a:r>
            <a:endParaRPr lang="en-US" sz="3200" b="1" i="1" dirty="0" smtClean="0">
              <a:solidFill>
                <a:schemeClr val="tx1"/>
              </a:solidFill>
              <a:latin typeface="Times New Roman" pitchFamily="18" charset="0"/>
              <a:ea typeface="+mj-ea"/>
              <a:cs typeface="Times New Roman" pitchFamily="18" charset="0"/>
            </a:endParaRPr>
          </a:p>
        </p:txBody>
      </p:sp>
      <p:sp>
        <p:nvSpPr>
          <p:cNvPr id="4" name="TextBox 3"/>
          <p:cNvSpPr txBox="1"/>
          <p:nvPr/>
        </p:nvSpPr>
        <p:spPr>
          <a:xfrm>
            <a:off x="304800" y="2057400"/>
            <a:ext cx="8153400" cy="1754327"/>
          </a:xfrm>
          <a:prstGeom prst="rect">
            <a:avLst/>
          </a:prstGeom>
          <a:noFill/>
        </p:spPr>
        <p:txBody>
          <a:bodyPr wrap="square" rtlCol="0">
            <a:spAutoFit/>
          </a:bodyPr>
          <a:lstStyle/>
          <a:p>
            <a:r>
              <a:rPr lang="en-US" sz="3600" dirty="0" smtClean="0">
                <a:solidFill>
                  <a:schemeClr val="bg1"/>
                </a:solidFill>
              </a:rPr>
              <a:t>Big Data Security Analytics - </a:t>
            </a:r>
            <a:r>
              <a:rPr lang="en-US" sz="2400" b="1" i="1" dirty="0" smtClean="0">
                <a:solidFill>
                  <a:schemeClr val="bg1"/>
                </a:solidFill>
              </a:rPr>
              <a:t>Detection and Prevention of Criminal, Terror Acts with Real Time Analysis of Suspicious Events, Patterns and Criminal Linkages</a:t>
            </a:r>
            <a:endParaRPr lang="en-US" sz="2400" i="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Different Types of Data Handling</a:t>
            </a:r>
            <a:endParaRPr lang="en-US" dirty="0"/>
          </a:p>
        </p:txBody>
      </p:sp>
      <p:graphicFrame>
        <p:nvGraphicFramePr>
          <p:cNvPr id="4" name="Diagram 3"/>
          <p:cNvGraphicFramePr/>
          <p:nvPr/>
        </p:nvGraphicFramePr>
        <p:xfrm>
          <a:off x="381000" y="1219200"/>
          <a:ext cx="85344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fused-smiley.jpg"/>
          <p:cNvPicPr>
            <a:picLocks noChangeAspect="1"/>
          </p:cNvPicPr>
          <p:nvPr/>
        </p:nvPicPr>
        <p:blipFill>
          <a:blip r:embed="rId2"/>
          <a:stretch>
            <a:fillRect/>
          </a:stretch>
        </p:blipFill>
        <p:spPr>
          <a:xfrm>
            <a:off x="1957008" y="2133600"/>
            <a:ext cx="1761453" cy="2778631"/>
          </a:xfrm>
          <a:prstGeom prst="rect">
            <a:avLst/>
          </a:prstGeom>
        </p:spPr>
      </p:pic>
      <p:sp>
        <p:nvSpPr>
          <p:cNvPr id="7" name="Oval 6"/>
          <p:cNvSpPr/>
          <p:nvPr/>
        </p:nvSpPr>
        <p:spPr>
          <a:xfrm>
            <a:off x="1195008" y="1905000"/>
            <a:ext cx="3352800" cy="33528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3"/>
          <p:cNvGrpSpPr/>
          <p:nvPr/>
        </p:nvGrpSpPr>
        <p:grpSpPr>
          <a:xfrm>
            <a:off x="2209800" y="954542"/>
            <a:ext cx="1080464" cy="950458"/>
            <a:chOff x="2629144" y="954542"/>
            <a:chExt cx="1080464" cy="950458"/>
          </a:xfrm>
        </p:grpSpPr>
        <p:sp>
          <p:nvSpPr>
            <p:cNvPr id="26" name="Oval 25"/>
            <p:cNvSpPr/>
            <p:nvPr/>
          </p:nvSpPr>
          <p:spPr>
            <a:xfrm>
              <a:off x="2629144" y="954542"/>
              <a:ext cx="1080464" cy="950458"/>
            </a:xfrm>
            <a:prstGeom prst="ellipse">
              <a:avLst/>
            </a:prstGeom>
            <a:ln/>
          </p:spPr>
          <p:style>
            <a:lnRef idx="1">
              <a:schemeClr val="accent1"/>
            </a:lnRef>
            <a:fillRef idx="3">
              <a:schemeClr val="accent1"/>
            </a:fillRef>
            <a:effectRef idx="2">
              <a:schemeClr val="accent1"/>
            </a:effectRef>
            <a:fontRef idx="minor">
              <a:schemeClr val="lt1"/>
            </a:fontRef>
          </p:style>
          <p:txBody>
            <a:bodyPr lIns="89279" tIns="44641" rIns="89279" bIns="44641" anchor="ctr"/>
            <a:lstStyle/>
            <a:p>
              <a:pPr algn="ctr"/>
              <a:endParaRPr lang="en-US" dirty="0"/>
            </a:p>
          </p:txBody>
        </p:sp>
        <p:sp>
          <p:nvSpPr>
            <p:cNvPr id="17" name="TextBox 16"/>
            <p:cNvSpPr txBox="1"/>
            <p:nvPr/>
          </p:nvSpPr>
          <p:spPr>
            <a:xfrm>
              <a:off x="2774577" y="1054078"/>
              <a:ext cx="845167" cy="738664"/>
            </a:xfrm>
            <a:prstGeom prst="rect">
              <a:avLst/>
            </a:prstGeom>
            <a:noFill/>
          </p:spPr>
          <p:txBody>
            <a:bodyPr wrap="none" rtlCol="0">
              <a:spAutoFit/>
            </a:bodyPr>
            <a:lstStyle/>
            <a:p>
              <a:pPr algn="ctr"/>
              <a:r>
                <a:rPr lang="en-US" sz="1400" dirty="0" smtClean="0">
                  <a:solidFill>
                    <a:schemeClr val="bg1"/>
                  </a:solidFill>
                </a:rPr>
                <a:t>Location </a:t>
              </a:r>
            </a:p>
            <a:p>
              <a:pPr algn="ctr"/>
              <a:r>
                <a:rPr lang="en-US" sz="1400" dirty="0" smtClean="0">
                  <a:solidFill>
                    <a:schemeClr val="bg1"/>
                  </a:solidFill>
                </a:rPr>
                <a:t>Centric </a:t>
              </a:r>
            </a:p>
            <a:p>
              <a:pPr algn="ctr"/>
              <a:r>
                <a:rPr lang="en-US" sz="1400" dirty="0" smtClean="0">
                  <a:solidFill>
                    <a:schemeClr val="bg1"/>
                  </a:solidFill>
                </a:rPr>
                <a:t>Details </a:t>
              </a:r>
            </a:p>
          </p:txBody>
        </p:sp>
      </p:grpSp>
      <p:grpSp>
        <p:nvGrpSpPr>
          <p:cNvPr id="3" name="Group 35"/>
          <p:cNvGrpSpPr/>
          <p:nvPr/>
        </p:nvGrpSpPr>
        <p:grpSpPr>
          <a:xfrm>
            <a:off x="3505200" y="1295400"/>
            <a:ext cx="1080464" cy="967264"/>
            <a:chOff x="4153144" y="1928336"/>
            <a:chExt cx="1080464" cy="967264"/>
          </a:xfrm>
        </p:grpSpPr>
        <p:sp>
          <p:nvSpPr>
            <p:cNvPr id="15" name="Oval 14"/>
            <p:cNvSpPr/>
            <p:nvPr/>
          </p:nvSpPr>
          <p:spPr>
            <a:xfrm>
              <a:off x="4153144" y="1928336"/>
              <a:ext cx="1080464" cy="950458"/>
            </a:xfrm>
            <a:prstGeom prst="ellipse">
              <a:avLst/>
            </a:prstGeom>
            <a:solidFill>
              <a:schemeClr val="accent1"/>
            </a:solidFill>
            <a:ln/>
          </p:spPr>
          <p:style>
            <a:lnRef idx="1">
              <a:schemeClr val="accent1"/>
            </a:lnRef>
            <a:fillRef idx="3">
              <a:schemeClr val="accent1"/>
            </a:fillRef>
            <a:effectRef idx="2">
              <a:schemeClr val="accent1"/>
            </a:effectRef>
            <a:fontRef idx="minor">
              <a:schemeClr val="lt1"/>
            </a:fontRef>
          </p:style>
          <p:txBody>
            <a:bodyPr lIns="89279" tIns="44641" rIns="89279" bIns="44641" anchor="ctr"/>
            <a:lstStyle/>
            <a:p>
              <a:pPr algn="ctr"/>
              <a:endParaRPr lang="en-US" dirty="0"/>
            </a:p>
          </p:txBody>
        </p:sp>
        <p:sp>
          <p:nvSpPr>
            <p:cNvPr id="27" name="TextBox 26"/>
            <p:cNvSpPr txBox="1"/>
            <p:nvPr/>
          </p:nvSpPr>
          <p:spPr>
            <a:xfrm>
              <a:off x="4305544" y="2156936"/>
              <a:ext cx="838200" cy="738664"/>
            </a:xfrm>
            <a:prstGeom prst="rect">
              <a:avLst/>
            </a:prstGeom>
            <a:noFill/>
          </p:spPr>
          <p:txBody>
            <a:bodyPr wrap="square" rtlCol="0">
              <a:spAutoFit/>
            </a:bodyPr>
            <a:lstStyle/>
            <a:p>
              <a:r>
                <a:rPr lang="en-US" sz="1400" dirty="0" smtClean="0">
                  <a:solidFill>
                    <a:schemeClr val="bg1"/>
                  </a:solidFill>
                </a:rPr>
                <a:t>UIDAI</a:t>
              </a:r>
            </a:p>
            <a:p>
              <a:r>
                <a:rPr lang="en-US" sz="1400" dirty="0" smtClean="0">
                  <a:solidFill>
                    <a:schemeClr val="bg1"/>
                  </a:solidFill>
                </a:rPr>
                <a:t>GIS DATA</a:t>
              </a:r>
            </a:p>
            <a:p>
              <a:endParaRPr lang="en-US" sz="1400" dirty="0">
                <a:solidFill>
                  <a:schemeClr val="bg1"/>
                </a:solidFill>
              </a:endParaRPr>
            </a:p>
          </p:txBody>
        </p:sp>
      </p:grpSp>
      <p:grpSp>
        <p:nvGrpSpPr>
          <p:cNvPr id="5" name="Group 36"/>
          <p:cNvGrpSpPr/>
          <p:nvPr/>
        </p:nvGrpSpPr>
        <p:grpSpPr>
          <a:xfrm>
            <a:off x="2743200" y="5181600"/>
            <a:ext cx="1319592" cy="1106507"/>
            <a:chOff x="4471608" y="3352800"/>
            <a:chExt cx="1319592" cy="1106507"/>
          </a:xfrm>
        </p:grpSpPr>
        <p:sp>
          <p:nvSpPr>
            <p:cNvPr id="19" name="Oval 18"/>
            <p:cNvSpPr/>
            <p:nvPr/>
          </p:nvSpPr>
          <p:spPr>
            <a:xfrm>
              <a:off x="4547808" y="3352800"/>
              <a:ext cx="1143000" cy="1026658"/>
            </a:xfrm>
            <a:prstGeom prst="ellipse">
              <a:avLst/>
            </a:prstGeom>
            <a:ln/>
          </p:spPr>
          <p:style>
            <a:lnRef idx="1">
              <a:schemeClr val="accent1"/>
            </a:lnRef>
            <a:fillRef idx="3">
              <a:schemeClr val="accent1"/>
            </a:fillRef>
            <a:effectRef idx="2">
              <a:schemeClr val="accent1"/>
            </a:effectRef>
            <a:fontRef idx="minor">
              <a:schemeClr val="lt1"/>
            </a:fontRef>
          </p:style>
          <p:txBody>
            <a:bodyPr lIns="89279" tIns="44641" rIns="89279" bIns="44641" anchor="ctr"/>
            <a:lstStyle/>
            <a:p>
              <a:pPr algn="ctr"/>
              <a:endParaRPr lang="en-US" dirty="0"/>
            </a:p>
          </p:txBody>
        </p:sp>
        <p:sp>
          <p:nvSpPr>
            <p:cNvPr id="28" name="TextBox 27"/>
            <p:cNvSpPr txBox="1"/>
            <p:nvPr/>
          </p:nvSpPr>
          <p:spPr>
            <a:xfrm>
              <a:off x="4471608" y="3505200"/>
              <a:ext cx="1319592" cy="954107"/>
            </a:xfrm>
            <a:prstGeom prst="rect">
              <a:avLst/>
            </a:prstGeom>
            <a:noFill/>
          </p:spPr>
          <p:txBody>
            <a:bodyPr wrap="none" rtlCol="0">
              <a:spAutoFit/>
            </a:bodyPr>
            <a:lstStyle/>
            <a:p>
              <a:pPr algn="ctr"/>
              <a:r>
                <a:rPr lang="en-US" sz="1400" dirty="0" smtClean="0">
                  <a:solidFill>
                    <a:schemeClr val="bg1"/>
                  </a:solidFill>
                </a:rPr>
                <a:t>Passport</a:t>
              </a:r>
            </a:p>
            <a:p>
              <a:pPr algn="ctr"/>
              <a:r>
                <a:rPr lang="en-US" sz="1400" dirty="0" smtClean="0">
                  <a:solidFill>
                    <a:schemeClr val="bg1"/>
                  </a:solidFill>
                </a:rPr>
                <a:t>Driving License </a:t>
              </a:r>
            </a:p>
            <a:p>
              <a:pPr algn="ctr"/>
              <a:r>
                <a:rPr lang="en-US" sz="1400" dirty="0" smtClean="0">
                  <a:solidFill>
                    <a:schemeClr val="bg1"/>
                  </a:solidFill>
                </a:rPr>
                <a:t>Pan Card</a:t>
              </a:r>
            </a:p>
            <a:p>
              <a:pPr algn="ctr"/>
              <a:endParaRPr lang="en-US" sz="1400" dirty="0">
                <a:solidFill>
                  <a:schemeClr val="bg1"/>
                </a:solidFill>
              </a:endParaRPr>
            </a:p>
          </p:txBody>
        </p:sp>
      </p:grpSp>
      <p:grpSp>
        <p:nvGrpSpPr>
          <p:cNvPr id="6" name="Group 38"/>
          <p:cNvGrpSpPr/>
          <p:nvPr/>
        </p:nvGrpSpPr>
        <p:grpSpPr>
          <a:xfrm>
            <a:off x="1447800" y="5105400"/>
            <a:ext cx="1219200" cy="1219200"/>
            <a:chOff x="3709608" y="4724400"/>
            <a:chExt cx="1219200" cy="1219200"/>
          </a:xfrm>
        </p:grpSpPr>
        <p:sp>
          <p:nvSpPr>
            <p:cNvPr id="20" name="Oval 19"/>
            <p:cNvSpPr/>
            <p:nvPr/>
          </p:nvSpPr>
          <p:spPr>
            <a:xfrm>
              <a:off x="3709608" y="4724400"/>
              <a:ext cx="1219200" cy="1026658"/>
            </a:xfrm>
            <a:prstGeom prst="ellipse">
              <a:avLst/>
            </a:prstGeom>
            <a:ln/>
          </p:spPr>
          <p:style>
            <a:lnRef idx="1">
              <a:schemeClr val="accent1"/>
            </a:lnRef>
            <a:fillRef idx="3">
              <a:schemeClr val="accent1"/>
            </a:fillRef>
            <a:effectRef idx="2">
              <a:schemeClr val="accent1"/>
            </a:effectRef>
            <a:fontRef idx="minor">
              <a:schemeClr val="lt1"/>
            </a:fontRef>
          </p:style>
          <p:txBody>
            <a:bodyPr lIns="89279" tIns="44641" rIns="89279" bIns="44641" anchor="ctr"/>
            <a:lstStyle/>
            <a:p>
              <a:pPr algn="ctr"/>
              <a:endParaRPr lang="en-US" dirty="0"/>
            </a:p>
          </p:txBody>
        </p:sp>
        <p:sp>
          <p:nvSpPr>
            <p:cNvPr id="29" name="TextBox 28"/>
            <p:cNvSpPr txBox="1"/>
            <p:nvPr/>
          </p:nvSpPr>
          <p:spPr>
            <a:xfrm>
              <a:off x="3862008" y="4774049"/>
              <a:ext cx="990600" cy="1169551"/>
            </a:xfrm>
            <a:prstGeom prst="rect">
              <a:avLst/>
            </a:prstGeom>
            <a:noFill/>
          </p:spPr>
          <p:txBody>
            <a:bodyPr wrap="square" rtlCol="0">
              <a:spAutoFit/>
            </a:bodyPr>
            <a:lstStyle/>
            <a:p>
              <a:pPr algn="ctr"/>
              <a:r>
                <a:rPr lang="en-US" sz="1400" dirty="0" smtClean="0">
                  <a:solidFill>
                    <a:schemeClr val="bg1"/>
                  </a:solidFill>
                </a:rPr>
                <a:t>Property</a:t>
              </a:r>
            </a:p>
            <a:p>
              <a:pPr algn="ctr"/>
              <a:r>
                <a:rPr lang="en-US" sz="1400" dirty="0" smtClean="0">
                  <a:solidFill>
                    <a:schemeClr val="bg1"/>
                  </a:solidFill>
                </a:rPr>
                <a:t>Vehicle Insurance Details</a:t>
              </a:r>
            </a:p>
            <a:p>
              <a:pPr algn="ctr"/>
              <a:endParaRPr lang="en-US" sz="1400" dirty="0">
                <a:solidFill>
                  <a:schemeClr val="bg1"/>
                </a:solidFill>
              </a:endParaRPr>
            </a:p>
          </p:txBody>
        </p:sp>
      </p:grpSp>
      <p:grpSp>
        <p:nvGrpSpPr>
          <p:cNvPr id="8" name="Group 37"/>
          <p:cNvGrpSpPr/>
          <p:nvPr/>
        </p:nvGrpSpPr>
        <p:grpSpPr>
          <a:xfrm>
            <a:off x="609600" y="4495800"/>
            <a:ext cx="1143000" cy="950458"/>
            <a:chOff x="1880808" y="5221742"/>
            <a:chExt cx="1143000" cy="950458"/>
          </a:xfrm>
        </p:grpSpPr>
        <p:sp>
          <p:nvSpPr>
            <p:cNvPr id="21" name="Oval 20"/>
            <p:cNvSpPr/>
            <p:nvPr/>
          </p:nvSpPr>
          <p:spPr>
            <a:xfrm>
              <a:off x="1880808" y="5221742"/>
              <a:ext cx="1080464" cy="950458"/>
            </a:xfrm>
            <a:prstGeom prst="ellipse">
              <a:avLst/>
            </a:prstGeom>
            <a:ln/>
          </p:spPr>
          <p:style>
            <a:lnRef idx="1">
              <a:schemeClr val="accent1"/>
            </a:lnRef>
            <a:fillRef idx="3">
              <a:schemeClr val="accent1"/>
            </a:fillRef>
            <a:effectRef idx="2">
              <a:schemeClr val="accent1"/>
            </a:effectRef>
            <a:fontRef idx="minor">
              <a:schemeClr val="lt1"/>
            </a:fontRef>
          </p:style>
          <p:txBody>
            <a:bodyPr lIns="89279" tIns="44641" rIns="89279" bIns="44641" anchor="ctr"/>
            <a:lstStyle/>
            <a:p>
              <a:pPr algn="ctr"/>
              <a:endParaRPr lang="en-US" dirty="0"/>
            </a:p>
          </p:txBody>
        </p:sp>
        <p:sp>
          <p:nvSpPr>
            <p:cNvPr id="30" name="TextBox 29"/>
            <p:cNvSpPr txBox="1"/>
            <p:nvPr/>
          </p:nvSpPr>
          <p:spPr>
            <a:xfrm>
              <a:off x="1880808" y="5397478"/>
              <a:ext cx="1143000" cy="738664"/>
            </a:xfrm>
            <a:prstGeom prst="rect">
              <a:avLst/>
            </a:prstGeom>
            <a:noFill/>
          </p:spPr>
          <p:txBody>
            <a:bodyPr wrap="square" rtlCol="0">
              <a:spAutoFit/>
            </a:bodyPr>
            <a:lstStyle/>
            <a:p>
              <a:pPr algn="ctr"/>
              <a:r>
                <a:rPr lang="en-US" sz="1400" dirty="0" smtClean="0">
                  <a:solidFill>
                    <a:schemeClr val="bg1"/>
                  </a:solidFill>
                </a:rPr>
                <a:t>Subscriber</a:t>
              </a:r>
            </a:p>
            <a:p>
              <a:pPr algn="ctr"/>
              <a:r>
                <a:rPr lang="en-US" sz="1400" dirty="0" smtClean="0">
                  <a:solidFill>
                    <a:schemeClr val="bg1"/>
                  </a:solidFill>
                </a:rPr>
                <a:t>Profiles </a:t>
              </a:r>
            </a:p>
            <a:p>
              <a:pPr algn="ctr"/>
              <a:endParaRPr lang="en-US" sz="1400" dirty="0">
                <a:solidFill>
                  <a:schemeClr val="bg1"/>
                </a:solidFill>
              </a:endParaRPr>
            </a:p>
          </p:txBody>
        </p:sp>
      </p:grpSp>
      <p:grpSp>
        <p:nvGrpSpPr>
          <p:cNvPr id="9" name="Group 39"/>
          <p:cNvGrpSpPr/>
          <p:nvPr/>
        </p:nvGrpSpPr>
        <p:grpSpPr>
          <a:xfrm>
            <a:off x="228600" y="3505200"/>
            <a:ext cx="1080464" cy="967264"/>
            <a:chOff x="509208" y="4343400"/>
            <a:chExt cx="1080464" cy="967264"/>
          </a:xfrm>
        </p:grpSpPr>
        <p:sp>
          <p:nvSpPr>
            <p:cNvPr id="22" name="Oval 21"/>
            <p:cNvSpPr/>
            <p:nvPr/>
          </p:nvSpPr>
          <p:spPr>
            <a:xfrm>
              <a:off x="509208" y="4343400"/>
              <a:ext cx="1080464" cy="950458"/>
            </a:xfrm>
            <a:prstGeom prst="ellipse">
              <a:avLst/>
            </a:prstGeom>
            <a:ln/>
          </p:spPr>
          <p:style>
            <a:lnRef idx="1">
              <a:schemeClr val="accent1"/>
            </a:lnRef>
            <a:fillRef idx="3">
              <a:schemeClr val="accent1"/>
            </a:fillRef>
            <a:effectRef idx="2">
              <a:schemeClr val="accent1"/>
            </a:effectRef>
            <a:fontRef idx="minor">
              <a:schemeClr val="lt1"/>
            </a:fontRef>
          </p:style>
          <p:txBody>
            <a:bodyPr lIns="89279" tIns="44641" rIns="89279" bIns="44641" anchor="ctr"/>
            <a:lstStyle/>
            <a:p>
              <a:pPr algn="ctr"/>
              <a:endParaRPr lang="en-US" dirty="0"/>
            </a:p>
          </p:txBody>
        </p:sp>
        <p:sp>
          <p:nvSpPr>
            <p:cNvPr id="31" name="TextBox 30"/>
            <p:cNvSpPr txBox="1"/>
            <p:nvPr/>
          </p:nvSpPr>
          <p:spPr>
            <a:xfrm>
              <a:off x="585408" y="4572000"/>
              <a:ext cx="914400" cy="738664"/>
            </a:xfrm>
            <a:prstGeom prst="rect">
              <a:avLst/>
            </a:prstGeom>
            <a:noFill/>
          </p:spPr>
          <p:txBody>
            <a:bodyPr wrap="square" rtlCol="0">
              <a:spAutoFit/>
            </a:bodyPr>
            <a:lstStyle/>
            <a:p>
              <a:pPr algn="ctr"/>
              <a:r>
                <a:rPr lang="en-US" sz="1400" dirty="0" smtClean="0">
                  <a:solidFill>
                    <a:schemeClr val="bg1"/>
                  </a:solidFill>
                </a:rPr>
                <a:t>Call Records</a:t>
              </a:r>
            </a:p>
            <a:p>
              <a:pPr algn="ctr"/>
              <a:endParaRPr lang="en-US" sz="1400" dirty="0">
                <a:solidFill>
                  <a:schemeClr val="bg1"/>
                </a:solidFill>
              </a:endParaRPr>
            </a:p>
          </p:txBody>
        </p:sp>
      </p:grpSp>
      <p:grpSp>
        <p:nvGrpSpPr>
          <p:cNvPr id="10" name="Group 40"/>
          <p:cNvGrpSpPr/>
          <p:nvPr/>
        </p:nvGrpSpPr>
        <p:grpSpPr>
          <a:xfrm>
            <a:off x="228600" y="2362200"/>
            <a:ext cx="1080464" cy="967264"/>
            <a:chOff x="128208" y="2819400"/>
            <a:chExt cx="1080464" cy="967264"/>
          </a:xfrm>
        </p:grpSpPr>
        <p:sp>
          <p:nvSpPr>
            <p:cNvPr id="23" name="Oval 22"/>
            <p:cNvSpPr/>
            <p:nvPr/>
          </p:nvSpPr>
          <p:spPr>
            <a:xfrm>
              <a:off x="128208" y="2819400"/>
              <a:ext cx="1080464" cy="950458"/>
            </a:xfrm>
            <a:prstGeom prst="ellipse">
              <a:avLst/>
            </a:prstGeom>
            <a:ln/>
          </p:spPr>
          <p:style>
            <a:lnRef idx="1">
              <a:schemeClr val="accent1"/>
            </a:lnRef>
            <a:fillRef idx="3">
              <a:schemeClr val="accent1"/>
            </a:fillRef>
            <a:effectRef idx="2">
              <a:schemeClr val="accent1"/>
            </a:effectRef>
            <a:fontRef idx="minor">
              <a:schemeClr val="lt1"/>
            </a:fontRef>
          </p:style>
          <p:txBody>
            <a:bodyPr lIns="89279" tIns="44641" rIns="89279" bIns="44641" anchor="ctr"/>
            <a:lstStyle/>
            <a:p>
              <a:pPr algn="ctr"/>
              <a:endParaRPr lang="en-US" dirty="0"/>
            </a:p>
          </p:txBody>
        </p:sp>
        <p:sp>
          <p:nvSpPr>
            <p:cNvPr id="32" name="TextBox 31"/>
            <p:cNvSpPr txBox="1"/>
            <p:nvPr/>
          </p:nvSpPr>
          <p:spPr>
            <a:xfrm>
              <a:off x="280608" y="3048000"/>
              <a:ext cx="869148" cy="738664"/>
            </a:xfrm>
            <a:prstGeom prst="rect">
              <a:avLst/>
            </a:prstGeom>
            <a:noFill/>
          </p:spPr>
          <p:txBody>
            <a:bodyPr wrap="none" rtlCol="0">
              <a:spAutoFit/>
            </a:bodyPr>
            <a:lstStyle/>
            <a:p>
              <a:pPr algn="ctr"/>
              <a:r>
                <a:rPr lang="en-US" sz="1400" dirty="0" smtClean="0">
                  <a:solidFill>
                    <a:schemeClr val="bg1"/>
                  </a:solidFill>
                </a:rPr>
                <a:t>Financial </a:t>
              </a:r>
            </a:p>
            <a:p>
              <a:pPr algn="ctr"/>
              <a:r>
                <a:rPr lang="en-US" sz="1400" dirty="0" smtClean="0">
                  <a:solidFill>
                    <a:schemeClr val="bg1"/>
                  </a:solidFill>
                </a:rPr>
                <a:t>Details</a:t>
              </a:r>
            </a:p>
            <a:p>
              <a:pPr algn="ctr"/>
              <a:endParaRPr lang="en-US" sz="1400" dirty="0">
                <a:solidFill>
                  <a:schemeClr val="bg1"/>
                </a:solidFill>
              </a:endParaRPr>
            </a:p>
          </p:txBody>
        </p:sp>
      </p:grpSp>
      <p:grpSp>
        <p:nvGrpSpPr>
          <p:cNvPr id="11" name="Group 34"/>
          <p:cNvGrpSpPr/>
          <p:nvPr/>
        </p:nvGrpSpPr>
        <p:grpSpPr>
          <a:xfrm>
            <a:off x="890208" y="1447800"/>
            <a:ext cx="1295400" cy="990600"/>
            <a:chOff x="890208" y="1447800"/>
            <a:chExt cx="1295400" cy="990600"/>
          </a:xfrm>
        </p:grpSpPr>
        <p:sp>
          <p:nvSpPr>
            <p:cNvPr id="24" name="Oval 23"/>
            <p:cNvSpPr/>
            <p:nvPr/>
          </p:nvSpPr>
          <p:spPr>
            <a:xfrm>
              <a:off x="890208" y="1447800"/>
              <a:ext cx="1080464" cy="950458"/>
            </a:xfrm>
            <a:prstGeom prst="ellipse">
              <a:avLst/>
            </a:prstGeom>
            <a:ln/>
          </p:spPr>
          <p:style>
            <a:lnRef idx="1">
              <a:schemeClr val="accent1"/>
            </a:lnRef>
            <a:fillRef idx="3">
              <a:schemeClr val="accent1"/>
            </a:fillRef>
            <a:effectRef idx="2">
              <a:schemeClr val="accent1"/>
            </a:effectRef>
            <a:fontRef idx="minor">
              <a:schemeClr val="lt1"/>
            </a:fontRef>
          </p:style>
          <p:txBody>
            <a:bodyPr lIns="89279" tIns="44641" rIns="89279" bIns="44641" anchor="ctr"/>
            <a:lstStyle/>
            <a:p>
              <a:pPr algn="ctr"/>
              <a:endParaRPr lang="en-US" dirty="0"/>
            </a:p>
          </p:txBody>
        </p:sp>
        <p:sp>
          <p:nvSpPr>
            <p:cNvPr id="33" name="TextBox 32"/>
            <p:cNvSpPr txBox="1"/>
            <p:nvPr/>
          </p:nvSpPr>
          <p:spPr>
            <a:xfrm>
              <a:off x="966408" y="1699736"/>
              <a:ext cx="1219200" cy="738664"/>
            </a:xfrm>
            <a:prstGeom prst="rect">
              <a:avLst/>
            </a:prstGeom>
            <a:noFill/>
          </p:spPr>
          <p:txBody>
            <a:bodyPr wrap="square" rtlCol="0">
              <a:spAutoFit/>
            </a:bodyPr>
            <a:lstStyle/>
            <a:p>
              <a:r>
                <a:rPr lang="en-US" sz="1400" dirty="0" smtClean="0">
                  <a:solidFill>
                    <a:schemeClr val="bg1"/>
                  </a:solidFill>
                </a:rPr>
                <a:t>Reservation </a:t>
              </a:r>
            </a:p>
            <a:p>
              <a:r>
                <a:rPr lang="en-US" sz="1400" dirty="0" smtClean="0">
                  <a:solidFill>
                    <a:schemeClr val="bg1"/>
                  </a:solidFill>
                </a:rPr>
                <a:t>Details </a:t>
              </a:r>
            </a:p>
            <a:p>
              <a:endParaRPr lang="en-US" sz="1400" dirty="0">
                <a:solidFill>
                  <a:schemeClr val="bg1"/>
                </a:solidFill>
              </a:endParaRPr>
            </a:p>
          </p:txBody>
        </p:sp>
      </p:grpSp>
      <p:sp>
        <p:nvSpPr>
          <p:cNvPr id="43" name="Rectangle 42"/>
          <p:cNvSpPr/>
          <p:nvPr/>
        </p:nvSpPr>
        <p:spPr>
          <a:xfrm>
            <a:off x="2133600" y="2743200"/>
            <a:ext cx="6400800" cy="1828800"/>
          </a:xfrm>
          <a:prstGeom prst="rect">
            <a:avLst/>
          </a:prstGeom>
          <a:solidFill>
            <a:srgbClr val="0D0D0D">
              <a:alpha val="72157"/>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TextBox 17"/>
          <p:cNvSpPr txBox="1"/>
          <p:nvPr/>
        </p:nvSpPr>
        <p:spPr>
          <a:xfrm>
            <a:off x="2228581" y="2743200"/>
            <a:ext cx="6229619" cy="2246769"/>
          </a:xfrm>
          <a:prstGeom prst="rect">
            <a:avLst/>
          </a:prstGeom>
          <a:noFill/>
        </p:spPr>
        <p:txBody>
          <a:bodyPr wrap="square" rtlCol="0">
            <a:spAutoFit/>
          </a:bodyPr>
          <a:lstStyle/>
          <a:p>
            <a:pPr marL="91440" indent="-365760">
              <a:spcBef>
                <a:spcPts val="600"/>
              </a:spcBef>
              <a:buFont typeface="Wingdings" pitchFamily="2" charset="2"/>
              <a:buChar char="§"/>
            </a:pPr>
            <a:r>
              <a:rPr lang="en-US" sz="2400" b="1" dirty="0" smtClean="0">
                <a:solidFill>
                  <a:schemeClr val="bg1"/>
                </a:solidFill>
              </a:rPr>
              <a:t>What do I do with this data?</a:t>
            </a:r>
          </a:p>
          <a:p>
            <a:pPr marL="91440" indent="-365760">
              <a:spcBef>
                <a:spcPts val="600"/>
              </a:spcBef>
              <a:buFont typeface="Wingdings" pitchFamily="2" charset="2"/>
              <a:buChar char="§"/>
            </a:pPr>
            <a:r>
              <a:rPr lang="en-US" sz="2400" b="1" dirty="0" smtClean="0">
                <a:solidFill>
                  <a:schemeClr val="bg1"/>
                </a:solidFill>
              </a:rPr>
              <a:t>How do I make it useful for me</a:t>
            </a:r>
          </a:p>
          <a:p>
            <a:pPr marL="91440" indent="-365760">
              <a:spcBef>
                <a:spcPts val="600"/>
              </a:spcBef>
              <a:buFont typeface="Wingdings" pitchFamily="2" charset="2"/>
              <a:buChar char="§"/>
            </a:pPr>
            <a:r>
              <a:rPr lang="en-US" sz="2400" b="1" dirty="0" smtClean="0">
                <a:solidFill>
                  <a:schemeClr val="bg1"/>
                </a:solidFill>
              </a:rPr>
              <a:t>Can I identify suspect with this data quickly?</a:t>
            </a:r>
          </a:p>
          <a:p>
            <a:pPr marL="91440" indent="-365760">
              <a:spcBef>
                <a:spcPts val="600"/>
              </a:spcBef>
              <a:buFont typeface="Wingdings" pitchFamily="2" charset="2"/>
              <a:buChar char="§"/>
            </a:pPr>
            <a:r>
              <a:rPr lang="en-US" sz="2400" b="1" dirty="0" smtClean="0">
                <a:solidFill>
                  <a:schemeClr val="bg1"/>
                </a:solidFill>
              </a:rPr>
              <a:t>I have a case help me solve it with this data?</a:t>
            </a:r>
          </a:p>
          <a:p>
            <a:pPr marL="91440" indent="-365760">
              <a:spcBef>
                <a:spcPts val="600"/>
              </a:spcBef>
              <a:buFont typeface="Wingdings" pitchFamily="2" charset="2"/>
              <a:buChar char="§"/>
            </a:pPr>
            <a:endParaRPr lang="en-US" sz="2400" dirty="0">
              <a:solidFill>
                <a:schemeClr val="bg1"/>
              </a:solidFill>
            </a:endParaRPr>
          </a:p>
        </p:txBody>
      </p:sp>
      <p:sp>
        <p:nvSpPr>
          <p:cNvPr id="45" name="Title 2"/>
          <p:cNvSpPr>
            <a:spLocks noGrp="1"/>
          </p:cNvSpPr>
          <p:nvPr>
            <p:ph type="title"/>
          </p:nvPr>
        </p:nvSpPr>
        <p:spPr>
          <a:xfrm>
            <a:off x="457200" y="45720"/>
            <a:ext cx="8229600" cy="550059"/>
          </a:xfrm>
        </p:spPr>
        <p:txBody>
          <a:bodyPr/>
          <a:lstStyle/>
          <a:p>
            <a:r>
              <a:rPr lang="en-US" dirty="0" smtClean="0"/>
              <a:t>Why are we here?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849 0.7919 C -0.02013 0.71898 -0.125 0.6463 -0.18941 0.59607 C -0.25382 0.54583 -0.27743 0.54329 -0.30138 0.49097 C -0.32534 0.43866 -0.33125 0.34676 -0.33333 0.28287 C -0.33541 0.21898 -0.32586 0.15324 -0.31354 0.10718 C -0.30121 0.06111 -0.2901 0.03195 -0.25902 0.00602 C -0.22795 -0.01991 -0.1651 -0.04236 -0.12725 -0.04838 C -0.08941 -0.0544 -0.05295 -0.03843 -0.03177 -0.03032 C -0.01059 -0.02222 -0.0052 -0.00463 -3.05556E-6 -1.48148E-6 " pathEditMode="relative" ptsTypes="aaaaaaaaA">
                                      <p:cBhvr>
                                        <p:cTn id="10" dur="2000" fill="hold"/>
                                        <p:tgtEl>
                                          <p:spTgt spid="3"/>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17883 0.82616 C 0.06824 0.75834 -0.04235 0.69051 -0.10607 0.62014 C -0.16979 0.54977 -0.18767 0.47894 -0.20312 0.40394 C -0.21857 0.32894 -0.20833 0.22616 -0.19843 0.16968 C -0.18854 0.1132 -0.1769 0.09283 -0.14392 0.06459 C -0.11093 0.03635 -0.05555 0.01806 8.33333E-6 3.7037E-7 " pathEditMode="relative" ptsTypes="aaaaaA">
                                      <p:cBhvr>
                                        <p:cTn id="12" dur="2000" fill="hold"/>
                                        <p:tgtEl>
                                          <p:spTgt spid="2"/>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0.33802 0.75371 C 0.2316 0.70186 0.12535 0.65 0.05313 0.57986 C -0.0191 0.50973 -0.07708 0.42199 -0.09531 0.33334 C -0.11354 0.24468 -0.0717 0.10417 -0.0559 0.04861 C -0.0401 -0.00694 -0.01059 0.0088 -2.22222E-6 -3.46945E-18 " pathEditMode="relative" ptsTypes="aaaaA">
                                      <p:cBhvr>
                                        <p:cTn id="14" dur="2000" fill="hold"/>
                                        <p:tgtEl>
                                          <p:spTgt spid="11"/>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0.35295 0.60394 C 0.24514 0.53936 0.13733 0.47501 0.07726 0.40186 C 0.01719 0.32871 0.00521 0.23241 -0.00764 0.16552 C -0.02049 0.09862 -0.00122 0.02755 -1.38889E-6 7.77778E-6 " pathEditMode="relative" ptsTypes="aaaA">
                                      <p:cBhvr>
                                        <p:cTn id="16" dur="2000" fill="hold"/>
                                        <p:tgtEl>
                                          <p:spTgt spid="10"/>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46059 0.44236 C 0.35313 0.38912 0.24566 0.33588 0.17569 0.2868 C 0.10573 0.23773 0.07031 0.19514 0.04097 0.14745 C 0.01163 0.09977 0.00677 0.02453 -2.5E-6 3.7037E-6 " pathEditMode="relative" ptsTypes="aaaA">
                                      <p:cBhvr>
                                        <p:cTn id="18" dur="2000" fill="hold"/>
                                        <p:tgtEl>
                                          <p:spTgt spid="9"/>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28471 0.30301 C 0.20989 0.25648 0.13524 0.21019 0.08784 0.16366 C 0.04044 0.11713 0.01458 0.05162 -5.83333E-6 0.02431 C -0.01459 -0.00301 -0.0073 -0.00162 -5.83333E-6 -2.59259E-6 " pathEditMode="relative" ptsTypes="aaaA">
                                      <p:cBhvr>
                                        <p:cTn id="20" dur="2000" fill="hold"/>
                                        <p:tgtEl>
                                          <p:spTgt spid="8"/>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14549 0.2264 C 0.06823 0.16644 -0.00903 0.10649 -0.03333 0.06876 C -0.05764 0.03103 -0.02882 0.01552 8.33333E-7 6.66667E-6 " pathEditMode="relative" ptsTypes="aaA">
                                      <p:cBhvr>
                                        <p:cTn id="22" dur="2000" fill="hold"/>
                                        <p:tgtEl>
                                          <p:spTgt spid="6"/>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0.3243 0.21829 C 0.26597 0.19098 0.20781 0.16366 0.15451 0.14352 C 0.10121 0.12338 0.0302 0.12084 0.00451 0.097 C -0.02118 0.07315 0.00069 0.01621 2.22222E-6 5.92593E-6 " pathEditMode="relative" ptsTypes="aaaA">
                                      <p:cBhvr>
                                        <p:cTn id="24" dur="2000" fill="hold"/>
                                        <p:tgtEl>
                                          <p:spTgt spid="5"/>
                                        </p:tgtEl>
                                        <p:attrNameLst>
                                          <p:attrName>ppt_x</p:attrName>
                                          <p:attrName>ppt_y</p:attrName>
                                        </p:attrNameLst>
                                      </p:cBhvr>
                                    </p:animMotion>
                                  </p:childTnLst>
                                </p:cTn>
                              </p:par>
                              <p:par>
                                <p:cTn id="25" presetID="10" presetClass="entr" presetSubtype="0" fill="hold" nodeType="withEffect">
                                  <p:stCondLst>
                                    <p:cond delay="120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2700"/>
                                        <p:tgtEl>
                                          <p:spTgt spid="43"/>
                                        </p:tgtEl>
                                      </p:cBhvr>
                                    </p:animEffect>
                                  </p:childTnLst>
                                </p:cTn>
                              </p:par>
                              <p:par>
                                <p:cTn id="28" presetID="10" presetClass="entr" presetSubtype="0" fill="hold" nodeType="withEffect">
                                  <p:stCondLst>
                                    <p:cond delay="130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26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smiley1.jpg"/>
          <p:cNvPicPr>
            <a:picLocks noChangeAspect="1"/>
          </p:cNvPicPr>
          <p:nvPr/>
        </p:nvPicPr>
        <p:blipFill>
          <a:blip r:embed="rId3"/>
          <a:stretch>
            <a:fillRect/>
          </a:stretch>
        </p:blipFill>
        <p:spPr>
          <a:xfrm>
            <a:off x="2590800" y="838200"/>
            <a:ext cx="1190491" cy="1877958"/>
          </a:xfrm>
          <a:prstGeom prst="rect">
            <a:avLst/>
          </a:prstGeom>
        </p:spPr>
      </p:pic>
      <p:pic>
        <p:nvPicPr>
          <p:cNvPr id="22" name="Picture 29" descr="Paramatric Query Analysis.jpg"/>
          <p:cNvPicPr>
            <a:picLocks noChangeAspect="1"/>
          </p:cNvPicPr>
          <p:nvPr/>
        </p:nvPicPr>
        <p:blipFill>
          <a:blip r:embed="rId4" cstate="print"/>
          <a:srcRect/>
          <a:stretch>
            <a:fillRect/>
          </a:stretch>
        </p:blipFill>
        <p:spPr bwMode="auto">
          <a:xfrm>
            <a:off x="3733800" y="914400"/>
            <a:ext cx="2390535" cy="1476620"/>
          </a:xfrm>
          <a:prstGeom prst="rect">
            <a:avLst/>
          </a:prstGeom>
          <a:noFill/>
          <a:ln w="9525">
            <a:noFill/>
            <a:miter lim="800000"/>
            <a:headEnd/>
            <a:tailEnd/>
          </a:ln>
        </p:spPr>
      </p:pic>
      <p:sp>
        <p:nvSpPr>
          <p:cNvPr id="23" name="TextBox 22"/>
          <p:cNvSpPr txBox="1"/>
          <p:nvPr/>
        </p:nvSpPr>
        <p:spPr>
          <a:xfrm>
            <a:off x="3276600" y="2362200"/>
            <a:ext cx="3114182" cy="397930"/>
          </a:xfrm>
          <a:prstGeom prst="rect">
            <a:avLst/>
          </a:prstGeom>
          <a:noFill/>
        </p:spPr>
        <p:txBody>
          <a:bodyPr wrap="none" lIns="89279" tIns="44641" rIns="89279" bIns="44641" rtlCol="0">
            <a:spAutoFit/>
          </a:bodyPr>
          <a:lstStyle/>
          <a:p>
            <a:r>
              <a:rPr lang="en-US" sz="2000" b="1" dirty="0" smtClean="0"/>
              <a:t>Now, </a:t>
            </a:r>
            <a:r>
              <a:rPr lang="en-US" sz="2000" b="1" dirty="0"/>
              <a:t>This is Useful to Me!!!</a:t>
            </a:r>
          </a:p>
        </p:txBody>
      </p:sp>
      <p:sp>
        <p:nvSpPr>
          <p:cNvPr id="24" name="TextBox 23"/>
          <p:cNvSpPr txBox="1"/>
          <p:nvPr/>
        </p:nvSpPr>
        <p:spPr>
          <a:xfrm>
            <a:off x="2637156" y="0"/>
            <a:ext cx="3183560" cy="505652"/>
          </a:xfrm>
          <a:prstGeom prst="rect">
            <a:avLst/>
          </a:prstGeom>
          <a:noFill/>
        </p:spPr>
        <p:txBody>
          <a:bodyPr wrap="none" lIns="89279" tIns="44641" rIns="89279" bIns="44641" rtlCol="0">
            <a:spAutoFit/>
          </a:bodyPr>
          <a:lstStyle/>
          <a:p>
            <a:r>
              <a:rPr lang="en-US" sz="2700" b="1" dirty="0" smtClean="0"/>
              <a:t>Why are we here ???</a:t>
            </a:r>
            <a:endParaRPr lang="en-US" sz="2700" b="1" dirty="0"/>
          </a:p>
        </p:txBody>
      </p:sp>
      <p:graphicFrame>
        <p:nvGraphicFramePr>
          <p:cNvPr id="25" name="Diagram 24"/>
          <p:cNvGraphicFramePr/>
          <p:nvPr>
            <p:extLst>
              <p:ext uri="{D42A27DB-BD31-4B8C-83A1-F6EECF244321}">
                <p14:modId xmlns="" xmlns:p14="http://schemas.microsoft.com/office/powerpoint/2010/main" xmlns:mv="urn:schemas-microsoft-com:mac:vml" xmlns:mc="http://schemas.openxmlformats.org/markup-compatibility/2006" val="3196506227"/>
              </p:ext>
            </p:extLst>
          </p:nvPr>
        </p:nvGraphicFramePr>
        <p:xfrm>
          <a:off x="533400" y="2667000"/>
          <a:ext cx="7848600" cy="36325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10" dur="1000" fill="hold"/>
                                        <p:tgtEl>
                                          <p:spTgt spid="2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edge">
                                      <p:cBhvr>
                                        <p:cTn id="19" dur="2000"/>
                                        <p:tgtEl>
                                          <p:spTgt spid="21"/>
                                        </p:tgtEl>
                                      </p:cBhvr>
                                    </p:animEffect>
                                  </p:childTnLst>
                                </p:cTn>
                              </p:par>
                              <p:par>
                                <p:cTn id="20" presetID="2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edge">
                                      <p:cBhvr>
                                        <p:cTn id="22" dur="2000"/>
                                        <p:tgtEl>
                                          <p:spTgt spid="22"/>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edge">
                                      <p:cBhvr>
                                        <p:cTn id="25"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Graphic spid="2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28600" y="914400"/>
          <a:ext cx="84582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Security Analytics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Number &amp; Diversity of Sources</a:t>
            </a:r>
            <a:endParaRPr lang="en-US" dirty="0"/>
          </a:p>
        </p:txBody>
      </p:sp>
      <p:sp>
        <p:nvSpPr>
          <p:cNvPr id="3" name="Title 2"/>
          <p:cNvSpPr>
            <a:spLocks noGrp="1"/>
          </p:cNvSpPr>
          <p:nvPr>
            <p:ph type="title"/>
          </p:nvPr>
        </p:nvSpPr>
        <p:spPr>
          <a:xfrm>
            <a:off x="228600" y="0"/>
            <a:ext cx="8229600" cy="550059"/>
          </a:xfrm>
        </p:spPr>
        <p:txBody>
          <a:bodyPr/>
          <a:lstStyle/>
          <a:p>
            <a:r>
              <a:rPr lang="en-US" dirty="0" smtClean="0"/>
              <a:t>Results of Big Data Security Analytics</a:t>
            </a:r>
            <a:endParaRPr lang="en-US" dirty="0"/>
          </a:p>
        </p:txBody>
      </p:sp>
      <p:pic>
        <p:nvPicPr>
          <p:cNvPr id="4" name="Picture 3" descr="Circle-Diagram.jpg"/>
          <p:cNvPicPr>
            <a:picLocks noChangeAspect="1"/>
          </p:cNvPicPr>
          <p:nvPr/>
        </p:nvPicPr>
        <p:blipFill>
          <a:blip r:embed="rId3"/>
          <a:stretch>
            <a:fillRect/>
          </a:stretch>
        </p:blipFill>
        <p:spPr>
          <a:xfrm>
            <a:off x="228600" y="838200"/>
            <a:ext cx="8534400" cy="576738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05400" y="1143000"/>
            <a:ext cx="3581400" cy="5113530"/>
          </a:xfrm>
        </p:spPr>
        <p:txBody>
          <a:bodyPr>
            <a:normAutofit lnSpcReduction="10000"/>
          </a:bodyPr>
          <a:lstStyle/>
          <a:p>
            <a:r>
              <a:rPr lang="en-US" dirty="0" smtClean="0"/>
              <a:t>Large Volumes of Structured and  Unstructured Data</a:t>
            </a:r>
          </a:p>
          <a:p>
            <a:pPr>
              <a:buNone/>
            </a:pPr>
            <a:endParaRPr lang="en-US" dirty="0" smtClean="0"/>
          </a:p>
          <a:p>
            <a:r>
              <a:rPr lang="en-US" dirty="0" smtClean="0"/>
              <a:t>Mining of Zettabytes of Data</a:t>
            </a:r>
          </a:p>
          <a:p>
            <a:endParaRPr lang="en-US" dirty="0" smtClean="0"/>
          </a:p>
          <a:p>
            <a:r>
              <a:rPr lang="en-US" dirty="0" smtClean="0"/>
              <a:t>Profiling Using Patterns</a:t>
            </a:r>
          </a:p>
          <a:p>
            <a:endParaRPr lang="en-US" dirty="0" smtClean="0"/>
          </a:p>
          <a:p>
            <a:r>
              <a:rPr lang="en-US" dirty="0" smtClean="0"/>
              <a:t>Extracting Actionable Intelligence</a:t>
            </a:r>
          </a:p>
          <a:p>
            <a:endParaRPr lang="en-US" dirty="0" smtClean="0"/>
          </a:p>
          <a:p>
            <a:r>
              <a:rPr lang="en-US" dirty="0" smtClean="0"/>
              <a:t>Enhanced Insights, Informed Decisions </a:t>
            </a:r>
          </a:p>
          <a:p>
            <a:endParaRPr lang="en-US" dirty="0"/>
          </a:p>
        </p:txBody>
      </p:sp>
      <p:sp>
        <p:nvSpPr>
          <p:cNvPr id="3" name="Title 2"/>
          <p:cNvSpPr>
            <a:spLocks noGrp="1"/>
          </p:cNvSpPr>
          <p:nvPr>
            <p:ph type="title"/>
          </p:nvPr>
        </p:nvSpPr>
        <p:spPr/>
        <p:txBody>
          <a:bodyPr/>
          <a:lstStyle/>
          <a:p>
            <a:r>
              <a:rPr lang="en-US" dirty="0" smtClean="0"/>
              <a:t>PRISM by NSA</a:t>
            </a:r>
            <a:endParaRPr lang="en-US" dirty="0"/>
          </a:p>
        </p:txBody>
      </p:sp>
      <p:pic>
        <p:nvPicPr>
          <p:cNvPr id="4" name="Picture 3"/>
          <p:cNvPicPr>
            <a:picLocks noChangeAspect="1"/>
          </p:cNvPicPr>
          <p:nvPr/>
        </p:nvPicPr>
        <p:blipFill>
          <a:blip r:embed="rId3"/>
          <a:stretch>
            <a:fillRect/>
          </a:stretch>
        </p:blipFill>
        <p:spPr>
          <a:xfrm>
            <a:off x="838200" y="3581400"/>
            <a:ext cx="3048000" cy="2286000"/>
          </a:xfrm>
          <a:prstGeom prst="rect">
            <a:avLst/>
          </a:prstGeom>
        </p:spPr>
      </p:pic>
      <p:pic>
        <p:nvPicPr>
          <p:cNvPr id="5" name="Picture 4"/>
          <p:cNvPicPr>
            <a:picLocks noChangeAspect="1"/>
          </p:cNvPicPr>
          <p:nvPr/>
        </p:nvPicPr>
        <p:blipFill>
          <a:blip r:embed="rId4"/>
          <a:stretch>
            <a:fillRect/>
          </a:stretch>
        </p:blipFill>
        <p:spPr>
          <a:xfrm>
            <a:off x="762000" y="990600"/>
            <a:ext cx="3263900" cy="24892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ingraphic.jpg"/>
          <p:cNvPicPr>
            <a:picLocks noChangeAspect="1"/>
          </p:cNvPicPr>
          <p:nvPr/>
        </p:nvPicPr>
        <p:blipFill>
          <a:blip r:embed="rId2"/>
          <a:stretch>
            <a:fillRect/>
          </a:stretch>
        </p:blipFill>
        <p:spPr>
          <a:xfrm>
            <a:off x="0" y="685800"/>
            <a:ext cx="9143999" cy="5943600"/>
          </a:xfrm>
          <a:prstGeom prst="rect">
            <a:avLst/>
          </a:prstGeom>
        </p:spPr>
      </p:pic>
      <p:sp>
        <p:nvSpPr>
          <p:cNvPr id="2" name="Content Placeholder 1"/>
          <p:cNvSpPr>
            <a:spLocks noGrp="1"/>
          </p:cNvSpPr>
          <p:nvPr>
            <p:ph idx="1"/>
          </p:nvPr>
        </p:nvSpPr>
        <p:spPr>
          <a:xfrm>
            <a:off x="304800" y="762000"/>
            <a:ext cx="8458200" cy="7848600"/>
          </a:xfrm>
        </p:spPr>
        <p:txBody>
          <a:bodyPr>
            <a:noAutofit/>
          </a:bodyPr>
          <a:lstStyle/>
          <a:p>
            <a:pPr>
              <a:spcBef>
                <a:spcPct val="0"/>
              </a:spcBef>
              <a:buNone/>
              <a:defRPr/>
            </a:pPr>
            <a:r>
              <a:rPr lang="en-US" sz="3600" dirty="0" err="1" smtClean="0">
                <a:solidFill>
                  <a:schemeClr val="bg1"/>
                </a:solidFill>
              </a:rPr>
              <a:t>Xalted</a:t>
            </a:r>
            <a:r>
              <a:rPr lang="en-US" sz="3600" dirty="0" smtClean="0">
                <a:solidFill>
                  <a:schemeClr val="bg1"/>
                </a:solidFill>
              </a:rPr>
              <a:t> has the TECHNOLOGY…</a:t>
            </a:r>
          </a:p>
          <a:p>
            <a:pPr>
              <a:buNone/>
            </a:pPr>
            <a:r>
              <a:rPr lang="en-US" sz="3600" dirty="0" err="1" smtClean="0">
                <a:solidFill>
                  <a:srgbClr val="FFFFFF"/>
                </a:solidFill>
              </a:rPr>
              <a:t>InteliCENTER</a:t>
            </a:r>
            <a:r>
              <a:rPr lang="en-US" sz="3600" dirty="0" smtClean="0">
                <a:solidFill>
                  <a:srgbClr val="FFFFFF"/>
                </a:solidFill>
              </a:rPr>
              <a:t> – Security Intelligence Solution</a:t>
            </a:r>
          </a:p>
          <a:p>
            <a:pPr>
              <a:buNone/>
            </a:pPr>
            <a:endParaRPr lang="en-US" sz="2800" dirty="0" smtClean="0">
              <a:solidFill>
                <a:schemeClr val="bg1"/>
              </a:solidFill>
              <a:effectLst>
                <a:outerShdw blurRad="38100" dist="38100" dir="2700000" algn="tl">
                  <a:srgbClr val="000000">
                    <a:alpha val="43137"/>
                  </a:srgbClr>
                </a:outerShdw>
              </a:effectLst>
            </a:endParaRPr>
          </a:p>
          <a:p>
            <a:pPr>
              <a:buNone/>
            </a:pPr>
            <a:r>
              <a:rPr lang="en-US" sz="2800" dirty="0" smtClean="0">
                <a:solidFill>
                  <a:schemeClr val="bg1"/>
                </a:solidFill>
                <a:effectLst>
                  <a:outerShdw blurRad="38100" dist="38100" dir="2700000" algn="tl">
                    <a:srgbClr val="000000">
                      <a:alpha val="43137"/>
                    </a:srgbClr>
                  </a:outerShdw>
                </a:effectLst>
              </a:rPr>
              <a:t>Allows prevention of terrorism </a:t>
            </a:r>
          </a:p>
          <a:p>
            <a:pPr>
              <a:buNone/>
            </a:pPr>
            <a:r>
              <a:rPr lang="en-US" sz="2800" dirty="0" smtClean="0">
                <a:solidFill>
                  <a:schemeClr val="bg1"/>
                </a:solidFill>
                <a:effectLst>
                  <a:outerShdw blurRad="38100" dist="38100" dir="2700000" algn="tl">
                    <a:srgbClr val="000000">
                      <a:alpha val="43137"/>
                    </a:srgbClr>
                  </a:outerShdw>
                </a:effectLst>
              </a:rPr>
              <a:t>Capable of forensic analysis</a:t>
            </a:r>
          </a:p>
          <a:p>
            <a:pPr>
              <a:buNone/>
            </a:pPr>
            <a:r>
              <a:rPr lang="en-US" sz="2800" dirty="0" smtClean="0">
                <a:solidFill>
                  <a:schemeClr val="bg1"/>
                </a:solidFill>
                <a:effectLst>
                  <a:outerShdw blurRad="38100" dist="38100" dir="2700000" algn="tl">
                    <a:srgbClr val="000000">
                      <a:alpha val="43137"/>
                    </a:srgbClr>
                  </a:outerShdw>
                </a:effectLst>
              </a:rPr>
              <a:t>Solve crimes and terrorism related cases</a:t>
            </a:r>
          </a:p>
          <a:p>
            <a:pPr>
              <a:buNone/>
            </a:pPr>
            <a:r>
              <a:rPr lang="en-US" sz="2800" dirty="0" smtClean="0">
                <a:solidFill>
                  <a:schemeClr val="bg1"/>
                </a:solidFill>
                <a:effectLst>
                  <a:outerShdw blurRad="38100" dist="38100" dir="2700000" algn="tl">
                    <a:srgbClr val="000000">
                      <a:alpha val="43137"/>
                    </a:srgbClr>
                  </a:outerShdw>
                </a:effectLst>
              </a:rPr>
              <a:t>Uses strategic and tactical analytical tools</a:t>
            </a:r>
          </a:p>
          <a:p>
            <a:pPr>
              <a:buNone/>
            </a:pPr>
            <a:r>
              <a:rPr lang="en-US" sz="2800" dirty="0" smtClean="0">
                <a:solidFill>
                  <a:schemeClr val="bg1"/>
                </a:solidFill>
                <a:effectLst>
                  <a:outerShdw blurRad="38100" dist="38100" dir="2700000" algn="tl">
                    <a:srgbClr val="000000">
                      <a:alpha val="43137"/>
                    </a:srgbClr>
                  </a:outerShdw>
                </a:effectLst>
              </a:rPr>
              <a:t>Leads to informed decision making</a:t>
            </a:r>
          </a:p>
          <a:p>
            <a:pPr>
              <a:buNone/>
            </a:pPr>
            <a:r>
              <a:rPr lang="en-US" sz="2800" dirty="0" smtClean="0">
                <a:solidFill>
                  <a:schemeClr val="bg1"/>
                </a:solidFill>
                <a:effectLst>
                  <a:outerShdw blurRad="38100" dist="38100" dir="2700000" algn="tl">
                    <a:srgbClr val="000000">
                      <a:alpha val="43137"/>
                    </a:srgbClr>
                  </a:outerShdw>
                </a:effectLst>
              </a:rPr>
              <a:t>Gains unparallel Security Intelligence</a:t>
            </a:r>
            <a:endParaRPr lang="en-US" sz="2800" dirty="0">
              <a:solidFill>
                <a:schemeClr val="bg1"/>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r>
              <a:rPr lang="en-US" dirty="0" err="1" smtClean="0"/>
              <a:t>InteliCENTER</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0" y="3726635"/>
            <a:ext cx="9144000" cy="2662261"/>
          </a:xfrm>
          <a:prstGeom prst="rect">
            <a:avLst/>
          </a:prstGeom>
          <a:noFill/>
          <a:ln w="9525">
            <a:noFill/>
            <a:miter lim="800000"/>
            <a:headEnd/>
            <a:tailEnd/>
          </a:ln>
        </p:spPr>
        <p:txBody>
          <a:bodyPr lIns="91435" tIns="45717" rIns="91435" bIns="45717">
            <a:prstTxWarp prst="textNoShape">
              <a:avLst/>
            </a:prstTxWarp>
            <a:spAutoFit/>
          </a:bodyPr>
          <a:lstStyle/>
          <a:p>
            <a:pPr algn="ctr"/>
            <a:r>
              <a:rPr lang="en-US" dirty="0">
                <a:solidFill>
                  <a:srgbClr val="17375E"/>
                </a:solidFill>
                <a:latin typeface="+mj-lt"/>
                <a:ea typeface="ヒラギノ角ゴ ProN W6" charset="-128"/>
                <a:cs typeface="ヒラギノ角ゴ ProN W6" charset="-128"/>
              </a:rPr>
              <a:t>For more information please contact:</a:t>
            </a:r>
          </a:p>
          <a:p>
            <a:pPr algn="ctr"/>
            <a:endParaRPr lang="en-US" dirty="0" smtClean="0">
              <a:solidFill>
                <a:srgbClr val="17375E"/>
              </a:solidFill>
              <a:latin typeface="Gill Sans" charset="0"/>
              <a:ea typeface="ヒラギノ角ゴ ProN W6" charset="-128"/>
              <a:cs typeface="ヒラギノ角ゴ ProN W6" charset="-128"/>
            </a:endParaRPr>
          </a:p>
          <a:p>
            <a:pPr algn="ctr"/>
            <a:r>
              <a:rPr lang="en-US" sz="2700" b="1" dirty="0" err="1" smtClean="0">
                <a:latin typeface="Times New Roman" pitchFamily="18" charset="0"/>
                <a:ea typeface="ヒラギノ角ゴ ProN W6" charset="-128"/>
                <a:cs typeface="Times New Roman" pitchFamily="18" charset="0"/>
              </a:rPr>
              <a:t>KaminiRupani</a:t>
            </a:r>
            <a:endParaRPr lang="en-US" sz="2700" b="1" dirty="0" smtClean="0">
              <a:latin typeface="Times New Roman" pitchFamily="18" charset="0"/>
              <a:ea typeface="ヒラギノ角ゴ ProN W6" charset="-128"/>
              <a:cs typeface="Times New Roman" pitchFamily="18" charset="0"/>
            </a:endParaRPr>
          </a:p>
          <a:p>
            <a:pPr algn="ctr"/>
            <a:r>
              <a:rPr lang="en-US" sz="2700" b="1" dirty="0" smtClean="0">
                <a:latin typeface="Times New Roman" pitchFamily="18" charset="0"/>
                <a:ea typeface="ヒラギノ角ゴ ProN W6" charset="-128"/>
                <a:cs typeface="Times New Roman" pitchFamily="18" charset="0"/>
              </a:rPr>
              <a:t>Vice President - Marketing</a:t>
            </a:r>
          </a:p>
          <a:p>
            <a:pPr algn="ctr"/>
            <a:r>
              <a:rPr lang="en-US" sz="2300" b="1" i="0" dirty="0" err="1" smtClean="0">
                <a:solidFill>
                  <a:srgbClr val="800000"/>
                </a:solidFill>
                <a:ea typeface="ヒラギノ角ゴ ProN W6" charset="-128"/>
                <a:cs typeface="ヒラギノ角ゴ ProN W6" charset="-128"/>
              </a:rPr>
              <a:t>Xalted</a:t>
            </a:r>
          </a:p>
          <a:p>
            <a:pPr algn="ctr"/>
            <a:r>
              <a:rPr lang="en-US" dirty="0">
                <a:latin typeface="+mj-lt"/>
                <a:ea typeface="ヒラギノ角ゴ ProN W6" charset="-128"/>
                <a:cs typeface="ヒラギノ角ゴ ProN W6" charset="-128"/>
              </a:rPr>
              <a:t>Phone: </a:t>
            </a:r>
            <a:r>
              <a:rPr lang="en-US" dirty="0" smtClean="0">
                <a:latin typeface="+mj-lt"/>
                <a:ea typeface="ヒラギノ角ゴ ProN W6" charset="-128"/>
                <a:cs typeface="ヒラギノ角ゴ ProN W6" charset="-128"/>
              </a:rPr>
              <a:t>+91 90042 88822</a:t>
            </a:r>
          </a:p>
          <a:p>
            <a:pPr algn="ctr"/>
            <a:r>
              <a:rPr lang="en-US" dirty="0">
                <a:latin typeface="+mj-lt"/>
                <a:ea typeface="ヒラギノ角ゴ ProN W6" charset="-128"/>
                <a:cs typeface="ヒラギノ角ゴ ProN W6" charset="-128"/>
              </a:rPr>
              <a:t>Email</a:t>
            </a:r>
            <a:r>
              <a:rPr lang="en-US" dirty="0" smtClean="0">
                <a:latin typeface="+mj-lt"/>
                <a:ea typeface="ヒラギノ角ゴ ProN W6" charset="-128"/>
                <a:cs typeface="ヒラギノ角ゴ ProN W6" charset="-128"/>
              </a:rPr>
              <a:t>:</a:t>
            </a:r>
            <a:r>
              <a:rPr lang="en-US" dirty="0" err="1" smtClean="0">
                <a:latin typeface="+mj-lt"/>
                <a:ea typeface="ヒラギノ角ゴ ProN W6" charset="-128"/>
                <a:cs typeface="ヒラギノ角ゴ ProN W6" charset="-128"/>
              </a:rPr>
              <a:t>Kamini.Rupani@XaltedCorp.com</a:t>
            </a:r>
            <a:endParaRPr lang="en-US" dirty="0" smtClean="0">
              <a:latin typeface="+mj-lt"/>
              <a:ea typeface="ヒラギノ角ゴ ProN W6" charset="-128"/>
              <a:cs typeface="ヒラギノ角ゴ ProN W6" charset="-128"/>
            </a:endParaRPr>
          </a:p>
          <a:p>
            <a:pPr algn="ctr"/>
            <a:r>
              <a:rPr lang="en-US" dirty="0" smtClean="0">
                <a:latin typeface="+mj-lt"/>
                <a:ea typeface="ヒラギノ角ゴ ProN W6" charset="-128"/>
                <a:cs typeface="ヒラギノ角ゴ ProN W6" charset="-128"/>
              </a:rPr>
              <a:t>Website</a:t>
            </a:r>
            <a:r>
              <a:rPr lang="en-US" dirty="0">
                <a:latin typeface="+mj-lt"/>
                <a:ea typeface="ヒラギノ角ゴ ProN W6" charset="-128"/>
                <a:cs typeface="ヒラギノ角ゴ ProN W6" charset="-128"/>
              </a:rPr>
              <a:t>: </a:t>
            </a:r>
            <a:r>
              <a:rPr lang="en-US" dirty="0" smtClean="0">
                <a:latin typeface="+mj-lt"/>
                <a:ea typeface="ヒラギノ角ゴ ProN W6" charset="-128"/>
                <a:cs typeface="ヒラギノ角ゴ ProN W6" charset="-128"/>
                <a:hlinkClick r:id="rId2"/>
              </a:rPr>
              <a:t>www.xaltedcorp.com</a:t>
            </a:r>
            <a:endParaRPr lang="en-US" dirty="0">
              <a:latin typeface="+mj-lt"/>
              <a:ea typeface="ヒラギノ角ゴ ProN W6" charset="-128"/>
              <a:cs typeface="ヒラギノ角ゴ ProN W6" charset="-128"/>
            </a:endParaRPr>
          </a:p>
          <a:p>
            <a:pPr algn="ctr"/>
            <a:endParaRPr lang="en-US" sz="2000" dirty="0">
              <a:solidFill>
                <a:srgbClr val="17375E"/>
              </a:solidFill>
              <a:latin typeface="Gill Sans" charset="0"/>
              <a:ea typeface="ヒラギノ角ゴ ProN W6" charset="-128"/>
              <a:cs typeface="ヒラギノ角ゴ ProN W6"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klahoma bombing 1995 - 1.jpg"/>
          <p:cNvPicPr>
            <a:picLocks noChangeAspect="1"/>
          </p:cNvPicPr>
          <p:nvPr/>
        </p:nvPicPr>
        <p:blipFill>
          <a:blip r:embed="rId2"/>
          <a:stretch>
            <a:fillRect/>
          </a:stretch>
        </p:blipFill>
        <p:spPr>
          <a:xfrm>
            <a:off x="0" y="0"/>
            <a:ext cx="5486400" cy="4114800"/>
          </a:xfrm>
          <a:prstGeom prst="rect">
            <a:avLst/>
          </a:prstGeom>
          <a:ln w="38100">
            <a:solidFill>
              <a:schemeClr val="tx1"/>
            </a:solidFill>
          </a:ln>
        </p:spPr>
      </p:pic>
      <p:sp>
        <p:nvSpPr>
          <p:cNvPr id="9" name="Rounded Rectangle 8"/>
          <p:cNvSpPr/>
          <p:nvPr/>
        </p:nvSpPr>
        <p:spPr>
          <a:xfrm>
            <a:off x="1600200" y="4495800"/>
            <a:ext cx="6400800" cy="1676400"/>
          </a:xfrm>
          <a:prstGeom prst="roundRect">
            <a:avLst/>
          </a:prstGeom>
          <a:ln w="38100"/>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US" sz="3600" dirty="0" smtClean="0">
                <a:solidFill>
                  <a:srgbClr val="FF0000"/>
                </a:solidFill>
                <a:latin typeface="Impact" pitchFamily="34" charset="0"/>
              </a:rPr>
              <a:t>Oklahoma 1995</a:t>
            </a:r>
            <a:br>
              <a:rPr lang="en-US" sz="3600" dirty="0" smtClean="0">
                <a:solidFill>
                  <a:srgbClr val="FF0000"/>
                </a:solidFill>
                <a:latin typeface="Impact" pitchFamily="34" charset="0"/>
              </a:rPr>
            </a:br>
            <a:r>
              <a:rPr lang="en-US" sz="3600" dirty="0" smtClean="0">
                <a:solidFill>
                  <a:srgbClr val="FF0000"/>
                </a:solidFill>
                <a:latin typeface="Impact" pitchFamily="34" charset="0"/>
              </a:rPr>
              <a:t>Dead: 168</a:t>
            </a:r>
            <a:br>
              <a:rPr lang="en-US" sz="3600" dirty="0" smtClean="0">
                <a:solidFill>
                  <a:srgbClr val="FF0000"/>
                </a:solidFill>
                <a:latin typeface="Impact" pitchFamily="34" charset="0"/>
              </a:rPr>
            </a:br>
            <a:r>
              <a:rPr lang="en-US" sz="3600" dirty="0" smtClean="0">
                <a:solidFill>
                  <a:srgbClr val="FF0000"/>
                </a:solidFill>
                <a:latin typeface="Impact" pitchFamily="34" charset="0"/>
              </a:rPr>
              <a:t>Injured: 680</a:t>
            </a:r>
          </a:p>
        </p:txBody>
      </p:sp>
      <p:pic>
        <p:nvPicPr>
          <p:cNvPr id="4" name="Picture 3" descr="oklahoma bombing 1995 - 1.jpg"/>
          <p:cNvPicPr>
            <a:picLocks noChangeAspect="1"/>
          </p:cNvPicPr>
          <p:nvPr/>
        </p:nvPicPr>
        <p:blipFill>
          <a:blip r:embed="rId3"/>
          <a:srcRect/>
          <a:stretch>
            <a:fillRect/>
          </a:stretch>
        </p:blipFill>
        <p:spPr>
          <a:xfrm>
            <a:off x="3768444" y="0"/>
            <a:ext cx="5375556" cy="4114800"/>
          </a:xfrm>
          <a:prstGeom prst="rect">
            <a:avLst/>
          </a:prstGeom>
          <a:ln w="38100">
            <a:solidFill>
              <a:schemeClr val="tx1"/>
            </a:solidFill>
          </a:ln>
        </p:spPr>
      </p:pic>
      <p:sp>
        <p:nvSpPr>
          <p:cNvPr id="7" name="Rounded Rectangle 6"/>
          <p:cNvSpPr/>
          <p:nvPr/>
        </p:nvSpPr>
        <p:spPr>
          <a:xfrm>
            <a:off x="1600200" y="4495800"/>
            <a:ext cx="6400800" cy="1676400"/>
          </a:xfrm>
          <a:prstGeom prst="roundRect">
            <a:avLst/>
          </a:prstGeom>
          <a:ln w="38100"/>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US" sz="3600" dirty="0" smtClean="0">
                <a:solidFill>
                  <a:srgbClr val="FF0000"/>
                </a:solidFill>
                <a:latin typeface="Impact" pitchFamily="34" charset="0"/>
              </a:rPr>
              <a:t>World Trade Center 2001</a:t>
            </a:r>
            <a:br>
              <a:rPr lang="en-US" sz="3600" dirty="0" smtClean="0">
                <a:solidFill>
                  <a:srgbClr val="FF0000"/>
                </a:solidFill>
                <a:latin typeface="Impact" pitchFamily="34" charset="0"/>
              </a:rPr>
            </a:br>
            <a:r>
              <a:rPr lang="en-US" sz="3600" dirty="0" smtClean="0">
                <a:solidFill>
                  <a:srgbClr val="FF0000"/>
                </a:solidFill>
                <a:latin typeface="Impact" pitchFamily="34" charset="0"/>
              </a:rPr>
              <a:t>Dead: 3000</a:t>
            </a:r>
            <a:br>
              <a:rPr lang="en-US" sz="3600" dirty="0" smtClean="0">
                <a:solidFill>
                  <a:srgbClr val="FF0000"/>
                </a:solidFill>
                <a:latin typeface="Impact" pitchFamily="34" charset="0"/>
              </a:rPr>
            </a:br>
            <a:r>
              <a:rPr lang="en-US" sz="3600" dirty="0" smtClean="0">
                <a:solidFill>
                  <a:srgbClr val="FF0000"/>
                </a:solidFill>
                <a:latin typeface="Impact" pitchFamily="34" charset="0"/>
              </a:rPr>
              <a:t>Injured: 6000+</a:t>
            </a:r>
          </a:p>
        </p:txBody>
      </p:sp>
      <p:pic>
        <p:nvPicPr>
          <p:cNvPr id="8" name="Picture 7" descr="oklahoma bombing 1995 - 1.jpg"/>
          <p:cNvPicPr>
            <a:picLocks noChangeAspect="1"/>
          </p:cNvPicPr>
          <p:nvPr/>
        </p:nvPicPr>
        <p:blipFill>
          <a:blip r:embed="rId4"/>
          <a:stretch>
            <a:fillRect/>
          </a:stretch>
        </p:blipFill>
        <p:spPr>
          <a:xfrm>
            <a:off x="0" y="3831149"/>
            <a:ext cx="5375556" cy="3026851"/>
          </a:xfrm>
          <a:prstGeom prst="rect">
            <a:avLst/>
          </a:prstGeom>
          <a:ln w="38100">
            <a:solidFill>
              <a:schemeClr val="tx1"/>
            </a:solidFill>
          </a:ln>
        </p:spPr>
      </p:pic>
      <p:sp>
        <p:nvSpPr>
          <p:cNvPr id="10" name="Rounded Rectangle 9"/>
          <p:cNvSpPr/>
          <p:nvPr/>
        </p:nvSpPr>
        <p:spPr>
          <a:xfrm>
            <a:off x="4419600" y="4495800"/>
            <a:ext cx="4648200" cy="1676400"/>
          </a:xfrm>
          <a:prstGeom prst="roundRect">
            <a:avLst/>
          </a:prstGeom>
          <a:ln w="38100"/>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US" sz="3600" dirty="0" smtClean="0">
                <a:solidFill>
                  <a:srgbClr val="FF0000"/>
                </a:solidFill>
                <a:latin typeface="Impact" pitchFamily="34" charset="0"/>
              </a:rPr>
              <a:t>Bali Bombings 2002</a:t>
            </a:r>
            <a:br>
              <a:rPr lang="en-US" sz="3600" dirty="0" smtClean="0">
                <a:solidFill>
                  <a:srgbClr val="FF0000"/>
                </a:solidFill>
                <a:latin typeface="Impact" pitchFamily="34" charset="0"/>
              </a:rPr>
            </a:br>
            <a:r>
              <a:rPr lang="en-US" sz="3600" dirty="0" smtClean="0">
                <a:solidFill>
                  <a:srgbClr val="FF0000"/>
                </a:solidFill>
                <a:latin typeface="Impact" pitchFamily="34" charset="0"/>
              </a:rPr>
              <a:t>Dead: 202</a:t>
            </a:r>
            <a:br>
              <a:rPr lang="en-US" sz="3600" dirty="0" smtClean="0">
                <a:solidFill>
                  <a:srgbClr val="FF0000"/>
                </a:solidFill>
                <a:latin typeface="Impact" pitchFamily="34" charset="0"/>
              </a:rPr>
            </a:br>
            <a:r>
              <a:rPr lang="en-US" sz="3600" dirty="0" smtClean="0">
                <a:solidFill>
                  <a:srgbClr val="FF0000"/>
                </a:solidFill>
                <a:latin typeface="Impact" pitchFamily="34" charset="0"/>
              </a:rPr>
              <a:t>Injured: 209</a:t>
            </a:r>
          </a:p>
        </p:txBody>
      </p:sp>
      <p:sp>
        <p:nvSpPr>
          <p:cNvPr id="11" name="Rounded Rectangle 10"/>
          <p:cNvSpPr/>
          <p:nvPr/>
        </p:nvSpPr>
        <p:spPr>
          <a:xfrm>
            <a:off x="0" y="609600"/>
            <a:ext cx="5943600" cy="1676400"/>
          </a:xfrm>
          <a:prstGeom prst="roundRect">
            <a:avLst/>
          </a:prstGeom>
          <a:ln w="38100"/>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US" sz="3600" dirty="0" smtClean="0">
                <a:solidFill>
                  <a:srgbClr val="FF0000"/>
                </a:solidFill>
                <a:latin typeface="Impact" pitchFamily="34" charset="0"/>
              </a:rPr>
              <a:t>Madrid Train Bombing 2004</a:t>
            </a:r>
            <a:br>
              <a:rPr lang="en-US" sz="3600" dirty="0" smtClean="0">
                <a:solidFill>
                  <a:srgbClr val="FF0000"/>
                </a:solidFill>
                <a:latin typeface="Impact" pitchFamily="34" charset="0"/>
              </a:rPr>
            </a:br>
            <a:r>
              <a:rPr lang="en-US" sz="3600" dirty="0" smtClean="0">
                <a:solidFill>
                  <a:srgbClr val="FF0000"/>
                </a:solidFill>
                <a:latin typeface="Impact" pitchFamily="34" charset="0"/>
              </a:rPr>
              <a:t>Dead: 191</a:t>
            </a:r>
            <a:br>
              <a:rPr lang="en-US" sz="3600" dirty="0" smtClean="0">
                <a:solidFill>
                  <a:srgbClr val="FF0000"/>
                </a:solidFill>
                <a:latin typeface="Impact" pitchFamily="34" charset="0"/>
              </a:rPr>
            </a:br>
            <a:r>
              <a:rPr lang="en-US" sz="3600" dirty="0" smtClean="0">
                <a:solidFill>
                  <a:srgbClr val="FF0000"/>
                </a:solidFill>
                <a:latin typeface="Impact" pitchFamily="34" charset="0"/>
              </a:rPr>
              <a:t>Injured: 2050+</a:t>
            </a:r>
          </a:p>
        </p:txBody>
      </p:sp>
      <p:pic>
        <p:nvPicPr>
          <p:cNvPr id="12" name="Picture 11" descr="oklahoma bombing 1995 - 1.jpg"/>
          <p:cNvPicPr>
            <a:picLocks noChangeAspect="1"/>
          </p:cNvPicPr>
          <p:nvPr/>
        </p:nvPicPr>
        <p:blipFill>
          <a:blip r:embed="rId5"/>
          <a:stretch>
            <a:fillRect/>
          </a:stretch>
        </p:blipFill>
        <p:spPr>
          <a:xfrm>
            <a:off x="2839778" y="2743200"/>
            <a:ext cx="6304222" cy="4093651"/>
          </a:xfrm>
          <a:prstGeom prst="rect">
            <a:avLst/>
          </a:prstGeom>
          <a:ln w="38100">
            <a:solidFill>
              <a:schemeClr val="tx1"/>
            </a:solidFill>
          </a:ln>
        </p:spPr>
      </p:pic>
      <p:pic>
        <p:nvPicPr>
          <p:cNvPr id="14" name="Picture 13" descr="oklahoma bombing 1995 - 1.jpg"/>
          <p:cNvPicPr>
            <a:picLocks noChangeAspect="1"/>
          </p:cNvPicPr>
          <p:nvPr/>
        </p:nvPicPr>
        <p:blipFill>
          <a:blip r:embed="rId6"/>
          <a:stretch>
            <a:fillRect/>
          </a:stretch>
        </p:blipFill>
        <p:spPr>
          <a:xfrm>
            <a:off x="0" y="-22513"/>
            <a:ext cx="6304222" cy="3603913"/>
          </a:xfrm>
          <a:prstGeom prst="rect">
            <a:avLst/>
          </a:prstGeom>
          <a:ln w="38100">
            <a:solidFill>
              <a:schemeClr val="tx1"/>
            </a:solidFill>
          </a:ln>
        </p:spPr>
      </p:pic>
      <p:sp>
        <p:nvSpPr>
          <p:cNvPr id="15" name="Rounded Rectangle 14"/>
          <p:cNvSpPr/>
          <p:nvPr/>
        </p:nvSpPr>
        <p:spPr>
          <a:xfrm>
            <a:off x="3048000" y="3962400"/>
            <a:ext cx="5943600" cy="1676400"/>
          </a:xfrm>
          <a:prstGeom prst="roundRect">
            <a:avLst/>
          </a:prstGeom>
          <a:ln w="38100"/>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US" sz="3600" dirty="0" smtClean="0">
                <a:solidFill>
                  <a:srgbClr val="FF0000"/>
                </a:solidFill>
                <a:latin typeface="Impact" pitchFamily="34" charset="0"/>
              </a:rPr>
              <a:t>Mumbai Terror Attack 2008</a:t>
            </a:r>
            <a:br>
              <a:rPr lang="en-US" sz="3600" dirty="0" smtClean="0">
                <a:solidFill>
                  <a:srgbClr val="FF0000"/>
                </a:solidFill>
                <a:latin typeface="Impact" pitchFamily="34" charset="0"/>
              </a:rPr>
            </a:br>
            <a:r>
              <a:rPr lang="en-US" sz="3600" dirty="0" smtClean="0">
                <a:solidFill>
                  <a:srgbClr val="FF0000"/>
                </a:solidFill>
                <a:latin typeface="Impact" pitchFamily="34" charset="0"/>
              </a:rPr>
              <a:t>Dead: 173</a:t>
            </a:r>
            <a:br>
              <a:rPr lang="en-US" sz="3600" dirty="0" smtClean="0">
                <a:solidFill>
                  <a:srgbClr val="FF0000"/>
                </a:solidFill>
                <a:latin typeface="Impact" pitchFamily="34" charset="0"/>
              </a:rPr>
            </a:br>
            <a:r>
              <a:rPr lang="en-US" sz="3600" dirty="0" smtClean="0">
                <a:solidFill>
                  <a:srgbClr val="FF0000"/>
                </a:solidFill>
                <a:latin typeface="Impact" pitchFamily="34" charset="0"/>
              </a:rPr>
              <a:t>Injured: 600+</a:t>
            </a:r>
          </a:p>
        </p:txBody>
      </p:sp>
      <p:pic>
        <p:nvPicPr>
          <p:cNvPr id="16" name="Picture 15" descr="oklahoma bombing 1995 - 1.jpg"/>
          <p:cNvPicPr>
            <a:picLocks noChangeAspect="1"/>
          </p:cNvPicPr>
          <p:nvPr/>
        </p:nvPicPr>
        <p:blipFill>
          <a:blip r:embed="rId7"/>
          <a:stretch>
            <a:fillRect/>
          </a:stretch>
        </p:blipFill>
        <p:spPr>
          <a:xfrm>
            <a:off x="2680609" y="2514601"/>
            <a:ext cx="6463392" cy="4343400"/>
          </a:xfrm>
          <a:prstGeom prst="rect">
            <a:avLst/>
          </a:prstGeom>
          <a:ln w="38100">
            <a:solidFill>
              <a:schemeClr val="tx1"/>
            </a:solidFill>
          </a:ln>
        </p:spPr>
      </p:pic>
      <p:sp>
        <p:nvSpPr>
          <p:cNvPr id="17" name="Rounded Rectangle 16"/>
          <p:cNvSpPr/>
          <p:nvPr/>
        </p:nvSpPr>
        <p:spPr>
          <a:xfrm>
            <a:off x="0" y="457200"/>
            <a:ext cx="7086600" cy="1676400"/>
          </a:xfrm>
          <a:prstGeom prst="roundRect">
            <a:avLst/>
          </a:prstGeom>
          <a:ln w="38100"/>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US" sz="3600" dirty="0" smtClean="0">
                <a:solidFill>
                  <a:srgbClr val="FF0000"/>
                </a:solidFill>
                <a:latin typeface="Impact" pitchFamily="34" charset="0"/>
              </a:rPr>
              <a:t>Boston Marathon Bombings 2013</a:t>
            </a:r>
            <a:br>
              <a:rPr lang="en-US" sz="3600" dirty="0" smtClean="0">
                <a:solidFill>
                  <a:srgbClr val="FF0000"/>
                </a:solidFill>
                <a:latin typeface="Impact" pitchFamily="34" charset="0"/>
              </a:rPr>
            </a:br>
            <a:r>
              <a:rPr lang="en-US" sz="3600" dirty="0" smtClean="0">
                <a:solidFill>
                  <a:srgbClr val="FF0000"/>
                </a:solidFill>
                <a:latin typeface="Impact" pitchFamily="34" charset="0"/>
              </a:rPr>
              <a:t>Dead: 5</a:t>
            </a:r>
            <a:br>
              <a:rPr lang="en-US" sz="3600" dirty="0" smtClean="0">
                <a:solidFill>
                  <a:srgbClr val="FF0000"/>
                </a:solidFill>
                <a:latin typeface="Impact" pitchFamily="34" charset="0"/>
              </a:rPr>
            </a:br>
            <a:r>
              <a:rPr lang="en-US" sz="3600" dirty="0" smtClean="0">
                <a:solidFill>
                  <a:srgbClr val="FF0000"/>
                </a:solidFill>
                <a:latin typeface="Impact" pitchFamily="34" charset="0"/>
              </a:rPr>
              <a:t>Injured: 280</a:t>
            </a:r>
          </a:p>
        </p:txBody>
      </p:sp>
    </p:spTree>
  </p:cSld>
  <p:clrMapOvr>
    <a:masterClrMapping/>
  </p:clrMapOvr>
  <p:transition advTm="3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2000"/>
                                        <p:tgtEl>
                                          <p:spTgt spid="6"/>
                                        </p:tgtEl>
                                      </p:cBhvr>
                                    </p:animEffect>
                                  </p:childTnLst>
                                </p:cTn>
                              </p:par>
                            </p:childTnLst>
                          </p:cTn>
                        </p:par>
                        <p:par>
                          <p:cTn id="8" fill="hold">
                            <p:stCondLst>
                              <p:cond delay="2000"/>
                            </p:stCondLst>
                            <p:childTnLst>
                              <p:par>
                                <p:cTn id="9" presetID="14" presetClass="entr" presetSubtype="10"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2000"/>
                                        <p:tgtEl>
                                          <p:spTgt spid="9"/>
                                        </p:tgtEl>
                                      </p:cBhvr>
                                    </p:animEffect>
                                  </p:childTnLst>
                                </p:cTn>
                              </p:par>
                            </p:childTnLst>
                          </p:cTn>
                        </p:par>
                        <p:par>
                          <p:cTn id="12" fill="hold">
                            <p:stCondLst>
                              <p:cond delay="4500"/>
                            </p:stCondLst>
                            <p:childTnLst>
                              <p:par>
                                <p:cTn id="13" presetID="3" presetClass="entr" presetSubtype="10" fill="hold" nodeType="afterEffect">
                                  <p:stCondLst>
                                    <p:cond delay="200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1500"/>
                                        <p:tgtEl>
                                          <p:spTgt spid="4"/>
                                        </p:tgtEl>
                                      </p:cBhvr>
                                    </p:animEffect>
                                  </p:childTnLst>
                                </p:cTn>
                              </p:par>
                            </p:childTnLst>
                          </p:cTn>
                        </p:par>
                        <p:par>
                          <p:cTn id="16" fill="hold">
                            <p:stCondLst>
                              <p:cond delay="8000"/>
                            </p:stCondLst>
                            <p:childTnLst>
                              <p:par>
                                <p:cTn id="17" presetID="14" presetClass="entr" presetSubtype="10" fill="hold" grpId="0" nodeType="after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2000"/>
                                        <p:tgtEl>
                                          <p:spTgt spid="7"/>
                                        </p:tgtEl>
                                      </p:cBhvr>
                                    </p:animEffect>
                                  </p:childTnLst>
                                </p:cTn>
                              </p:par>
                            </p:childTnLst>
                          </p:cTn>
                        </p:par>
                        <p:par>
                          <p:cTn id="20" fill="hold">
                            <p:stCondLst>
                              <p:cond delay="10500"/>
                            </p:stCondLst>
                            <p:childTnLst>
                              <p:par>
                                <p:cTn id="21" presetID="3" presetClass="entr" presetSubtype="10" fill="hold" nodeType="afterEffect">
                                  <p:stCondLst>
                                    <p:cond delay="200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1500"/>
                                        <p:tgtEl>
                                          <p:spTgt spid="8"/>
                                        </p:tgtEl>
                                      </p:cBhvr>
                                    </p:animEffect>
                                  </p:childTnLst>
                                </p:cTn>
                              </p:par>
                            </p:childTnLst>
                          </p:cTn>
                        </p:par>
                        <p:par>
                          <p:cTn id="24" fill="hold">
                            <p:stCondLst>
                              <p:cond delay="14000"/>
                            </p:stCondLst>
                            <p:childTnLst>
                              <p:par>
                                <p:cTn id="25" presetID="14" presetClass="entr" presetSubtype="10" fill="hold" grpId="0" nodeType="afterEffect">
                                  <p:stCondLst>
                                    <p:cond delay="50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2000"/>
                                        <p:tgtEl>
                                          <p:spTgt spid="10"/>
                                        </p:tgtEl>
                                      </p:cBhvr>
                                    </p:animEffect>
                                  </p:childTnLst>
                                </p:cTn>
                              </p:par>
                            </p:childTnLst>
                          </p:cTn>
                        </p:par>
                        <p:par>
                          <p:cTn id="28" fill="hold">
                            <p:stCondLst>
                              <p:cond delay="16500"/>
                            </p:stCondLst>
                            <p:childTnLst>
                              <p:par>
                                <p:cTn id="29" presetID="3" presetClass="entr" presetSubtype="10" fill="hold" nodeType="afterEffect">
                                  <p:stCondLst>
                                    <p:cond delay="200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1500"/>
                                        <p:tgtEl>
                                          <p:spTgt spid="12"/>
                                        </p:tgtEl>
                                      </p:cBhvr>
                                    </p:animEffect>
                                  </p:childTnLst>
                                </p:cTn>
                              </p:par>
                            </p:childTnLst>
                          </p:cTn>
                        </p:par>
                        <p:par>
                          <p:cTn id="32" fill="hold">
                            <p:stCondLst>
                              <p:cond delay="20000"/>
                            </p:stCondLst>
                            <p:childTnLst>
                              <p:par>
                                <p:cTn id="33" presetID="14" presetClass="entr" presetSubtype="10" fill="hold" grpId="0" nodeType="after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2000"/>
                                        <p:tgtEl>
                                          <p:spTgt spid="11"/>
                                        </p:tgtEl>
                                      </p:cBhvr>
                                    </p:animEffect>
                                  </p:childTnLst>
                                </p:cTn>
                              </p:par>
                            </p:childTnLst>
                          </p:cTn>
                        </p:par>
                        <p:par>
                          <p:cTn id="36" fill="hold">
                            <p:stCondLst>
                              <p:cond delay="22500"/>
                            </p:stCondLst>
                            <p:childTnLst>
                              <p:par>
                                <p:cTn id="37" presetID="3" presetClass="entr" presetSubtype="10" fill="hold" nodeType="afterEffect">
                                  <p:stCondLst>
                                    <p:cond delay="2000"/>
                                  </p:stCondLst>
                                  <p:childTnLst>
                                    <p:set>
                                      <p:cBhvr>
                                        <p:cTn id="38" dur="1" fill="hold">
                                          <p:stCondLst>
                                            <p:cond delay="0"/>
                                          </p:stCondLst>
                                        </p:cTn>
                                        <p:tgtEl>
                                          <p:spTgt spid="14"/>
                                        </p:tgtEl>
                                        <p:attrNameLst>
                                          <p:attrName>style.visibility</p:attrName>
                                        </p:attrNameLst>
                                      </p:cBhvr>
                                      <p:to>
                                        <p:strVal val="visible"/>
                                      </p:to>
                                    </p:set>
                                    <p:animEffect transition="in" filter="blinds(horizontal)">
                                      <p:cBhvr>
                                        <p:cTn id="39" dur="1500"/>
                                        <p:tgtEl>
                                          <p:spTgt spid="14"/>
                                        </p:tgtEl>
                                      </p:cBhvr>
                                    </p:animEffect>
                                  </p:childTnLst>
                                </p:cTn>
                              </p:par>
                            </p:childTnLst>
                          </p:cTn>
                        </p:par>
                        <p:par>
                          <p:cTn id="40" fill="hold">
                            <p:stCondLst>
                              <p:cond delay="26000"/>
                            </p:stCondLst>
                            <p:childTnLst>
                              <p:par>
                                <p:cTn id="41" presetID="14" presetClass="entr" presetSubtype="10" fill="hold" grpId="0" nodeType="afterEffect">
                                  <p:stCondLst>
                                    <p:cond delay="500"/>
                                  </p:stCondLst>
                                  <p:childTnLst>
                                    <p:set>
                                      <p:cBhvr>
                                        <p:cTn id="42" dur="1" fill="hold">
                                          <p:stCondLst>
                                            <p:cond delay="0"/>
                                          </p:stCondLst>
                                        </p:cTn>
                                        <p:tgtEl>
                                          <p:spTgt spid="15"/>
                                        </p:tgtEl>
                                        <p:attrNameLst>
                                          <p:attrName>style.visibility</p:attrName>
                                        </p:attrNameLst>
                                      </p:cBhvr>
                                      <p:to>
                                        <p:strVal val="visible"/>
                                      </p:to>
                                    </p:set>
                                    <p:animEffect transition="in" filter="randombar(horizontal)">
                                      <p:cBhvr>
                                        <p:cTn id="43" dur="2000"/>
                                        <p:tgtEl>
                                          <p:spTgt spid="15"/>
                                        </p:tgtEl>
                                      </p:cBhvr>
                                    </p:animEffect>
                                  </p:childTnLst>
                                </p:cTn>
                              </p:par>
                            </p:childTnLst>
                          </p:cTn>
                        </p:par>
                        <p:par>
                          <p:cTn id="44" fill="hold">
                            <p:stCondLst>
                              <p:cond delay="28500"/>
                            </p:stCondLst>
                            <p:childTnLst>
                              <p:par>
                                <p:cTn id="45" presetID="3" presetClass="entr" presetSubtype="10" fill="hold" nodeType="afterEffect">
                                  <p:stCondLst>
                                    <p:cond delay="200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1500"/>
                                        <p:tgtEl>
                                          <p:spTgt spid="16"/>
                                        </p:tgtEl>
                                      </p:cBhvr>
                                    </p:animEffect>
                                  </p:childTnLst>
                                </p:cTn>
                              </p:par>
                            </p:childTnLst>
                          </p:cTn>
                        </p:par>
                        <p:par>
                          <p:cTn id="48" fill="hold">
                            <p:stCondLst>
                              <p:cond delay="32000"/>
                            </p:stCondLst>
                            <p:childTnLst>
                              <p:par>
                                <p:cTn id="49" presetID="14" presetClass="entr" presetSubtype="10" fill="hold" grpId="0" nodeType="afterEffect">
                                  <p:stCondLst>
                                    <p:cond delay="500"/>
                                  </p:stCondLst>
                                  <p:childTnLst>
                                    <p:set>
                                      <p:cBhvr>
                                        <p:cTn id="50" dur="1" fill="hold">
                                          <p:stCondLst>
                                            <p:cond delay="0"/>
                                          </p:stCondLst>
                                        </p:cTn>
                                        <p:tgtEl>
                                          <p:spTgt spid="17"/>
                                        </p:tgtEl>
                                        <p:attrNameLst>
                                          <p:attrName>style.visibility</p:attrName>
                                        </p:attrNameLst>
                                      </p:cBhvr>
                                      <p:to>
                                        <p:strVal val="visible"/>
                                      </p:to>
                                    </p:set>
                                    <p:animEffect transition="in" filter="randombar(horizontal)">
                                      <p:cBhvr>
                                        <p:cTn id="5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0" grpId="0" animBg="1"/>
      <p:bldP spid="11" grpId="0" animBg="1"/>
      <p:bldP spid="15"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Effect of Terrorism</a:t>
            </a:r>
            <a:endParaRPr lang="en-US" dirty="0"/>
          </a:p>
        </p:txBody>
      </p:sp>
      <p:graphicFrame>
        <p:nvGraphicFramePr>
          <p:cNvPr id="8" name="Content Placeholder 7"/>
          <p:cNvGraphicFramePr>
            <a:graphicFrameLocks noGrp="1"/>
          </p:cNvGraphicFramePr>
          <p:nvPr>
            <p:ph idx="1"/>
          </p:nvPr>
        </p:nvGraphicFramePr>
        <p:xfrm>
          <a:off x="304800" y="2438400"/>
          <a:ext cx="83820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361584" y="1143000"/>
            <a:ext cx="8553816" cy="461665"/>
          </a:xfrm>
          <a:prstGeom prst="rect">
            <a:avLst/>
          </a:prstGeom>
          <a:noFill/>
        </p:spPr>
        <p:txBody>
          <a:bodyPr wrap="none" rtlCol="0">
            <a:spAutoFit/>
          </a:bodyPr>
          <a:lstStyle/>
          <a:p>
            <a:pPr lvl="0" algn="ctr"/>
            <a:r>
              <a:rPr lang="en-US" sz="2400" dirty="0" smtClean="0">
                <a:latin typeface="Impact" pitchFamily="34" charset="0"/>
              </a:rPr>
              <a:t>Terrorism caused an average of 8200 fatalities per year worldwide</a:t>
            </a:r>
          </a:p>
        </p:txBody>
      </p:sp>
      <p:sp>
        <p:nvSpPr>
          <p:cNvPr id="10" name="TextBox 9"/>
          <p:cNvSpPr txBox="1"/>
          <p:nvPr/>
        </p:nvSpPr>
        <p:spPr>
          <a:xfrm>
            <a:off x="742584" y="1676400"/>
            <a:ext cx="7531101" cy="461665"/>
          </a:xfrm>
          <a:prstGeom prst="rect">
            <a:avLst/>
          </a:prstGeom>
          <a:noFill/>
        </p:spPr>
        <p:txBody>
          <a:bodyPr wrap="none" rtlCol="0">
            <a:spAutoFit/>
          </a:bodyPr>
          <a:lstStyle/>
          <a:p>
            <a:pPr lvl="0" algn="ctr"/>
            <a:r>
              <a:rPr lang="en-US" sz="2400" dirty="0" smtClean="0">
                <a:solidFill>
                  <a:srgbClr val="000000"/>
                </a:solidFill>
                <a:latin typeface="Impact" pitchFamily="34" charset="0"/>
              </a:rPr>
              <a:t>Terrorist incidents grew over 1000% in a span of 10 years</a:t>
            </a:r>
          </a:p>
        </p:txBody>
      </p:sp>
      <p:sp>
        <p:nvSpPr>
          <p:cNvPr id="11" name="TextBox 10"/>
          <p:cNvSpPr txBox="1"/>
          <p:nvPr/>
        </p:nvSpPr>
        <p:spPr>
          <a:xfrm>
            <a:off x="4495800" y="6019800"/>
            <a:ext cx="2454518" cy="261610"/>
          </a:xfrm>
          <a:prstGeom prst="rect">
            <a:avLst/>
          </a:prstGeom>
          <a:noFill/>
        </p:spPr>
        <p:txBody>
          <a:bodyPr wrap="none" rtlCol="0">
            <a:spAutoFit/>
          </a:bodyPr>
          <a:lstStyle/>
          <a:p>
            <a:r>
              <a:rPr lang="en-GB" sz="1100" i="1" dirty="0" smtClean="0"/>
              <a:t>Retrieved from www.start.umd.edu/gtd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550059"/>
          </a:xfrm>
        </p:spPr>
        <p:txBody>
          <a:bodyPr>
            <a:normAutofit/>
          </a:bodyPr>
          <a:lstStyle/>
          <a:p>
            <a:r>
              <a:rPr lang="en-US" sz="3000" dirty="0" smtClean="0">
                <a:solidFill>
                  <a:srgbClr val="000000"/>
                </a:solidFill>
              </a:rPr>
              <a:t>Criminals are Early Adopters </a:t>
            </a:r>
            <a:endParaRPr lang="en-US" sz="3000" dirty="0">
              <a:solidFill>
                <a:srgbClr val="000000"/>
              </a:solidFill>
            </a:endParaRPr>
          </a:p>
        </p:txBody>
      </p:sp>
      <p:graphicFrame>
        <p:nvGraphicFramePr>
          <p:cNvPr id="9" name="Diagram 8"/>
          <p:cNvGraphicFramePr/>
          <p:nvPr/>
        </p:nvGraphicFramePr>
        <p:xfrm>
          <a:off x="228600" y="838200"/>
          <a:ext cx="86868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3537815" y="5638800"/>
            <a:ext cx="2024785" cy="400110"/>
          </a:xfrm>
          <a:prstGeom prst="rect">
            <a:avLst/>
          </a:prstGeom>
          <a:noFill/>
        </p:spPr>
        <p:txBody>
          <a:bodyPr wrap="none" rtlCol="0">
            <a:spAutoFit/>
          </a:bodyPr>
          <a:lstStyle/>
          <a:p>
            <a:r>
              <a:rPr lang="en-US" sz="2000" b="1" dirty="0" smtClean="0">
                <a:solidFill>
                  <a:srgbClr val="C00000"/>
                </a:solidFill>
              </a:rPr>
              <a:t>EARLY ADOPTERS</a:t>
            </a:r>
            <a:endParaRPr lang="en-US" sz="2000" b="1" dirty="0">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550059"/>
          </a:xfrm>
        </p:spPr>
        <p:txBody>
          <a:bodyPr/>
          <a:lstStyle/>
          <a:p>
            <a:r>
              <a:rPr lang="en-US" dirty="0" smtClean="0"/>
              <a:t>Coordination Challenge is High</a:t>
            </a:r>
          </a:p>
        </p:txBody>
      </p:sp>
      <p:graphicFrame>
        <p:nvGraphicFramePr>
          <p:cNvPr id="6" name="Diagram 5"/>
          <p:cNvGraphicFramePr/>
          <p:nvPr/>
        </p:nvGraphicFramePr>
        <p:xfrm>
          <a:off x="892827" y="900070"/>
          <a:ext cx="7358347" cy="5258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D0D0D"/>
        </a:solidFill>
        <a:effectLst/>
      </p:bgPr>
    </p:bg>
    <p:spTree>
      <p:nvGrpSpPr>
        <p:cNvPr id="1" name=""/>
        <p:cNvGrpSpPr/>
        <p:nvPr/>
      </p:nvGrpSpPr>
      <p:grpSpPr>
        <a:xfrm>
          <a:off x="0" y="0"/>
          <a:ext cx="0" cy="0"/>
          <a:chOff x="0" y="0"/>
          <a:chExt cx="0" cy="0"/>
        </a:xfrm>
      </p:grpSpPr>
      <p:sp>
        <p:nvSpPr>
          <p:cNvPr id="8" name="Rectangle 7"/>
          <p:cNvSpPr/>
          <p:nvPr/>
        </p:nvSpPr>
        <p:spPr>
          <a:xfrm>
            <a:off x="5470943" y="6477000"/>
            <a:ext cx="3673057" cy="307777"/>
          </a:xfrm>
          <a:prstGeom prst="rect">
            <a:avLst/>
          </a:prstGeom>
        </p:spPr>
        <p:txBody>
          <a:bodyPr wrap="none">
            <a:spAutoFit/>
          </a:bodyPr>
          <a:lstStyle/>
          <a:p>
            <a:r>
              <a:rPr lang="en-GB" sz="1400" b="1" dirty="0" smtClean="0">
                <a:solidFill>
                  <a:schemeClr val="bg1"/>
                </a:solidFill>
              </a:rPr>
              <a:t>Retrieved from http://www.start.umd.edu/gtd</a:t>
            </a:r>
            <a:endParaRPr lang="en-GB" sz="1400" b="1" dirty="0">
              <a:solidFill>
                <a:schemeClr val="bg1"/>
              </a:solidFill>
            </a:endParaRPr>
          </a:p>
        </p:txBody>
      </p:sp>
      <p:sp>
        <p:nvSpPr>
          <p:cNvPr id="7" name="TextBox 6"/>
          <p:cNvSpPr txBox="1"/>
          <p:nvPr/>
        </p:nvSpPr>
        <p:spPr>
          <a:xfrm>
            <a:off x="990600" y="381000"/>
            <a:ext cx="7193572" cy="1323439"/>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pitchFamily="34" charset="0"/>
              </a:rPr>
              <a:t>HOW CAN WE COMBAT TERRORISM</a:t>
            </a:r>
          </a:p>
          <a:p>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TextBox 10"/>
          <p:cNvSpPr txBox="1"/>
          <p:nvPr/>
        </p:nvSpPr>
        <p:spPr>
          <a:xfrm>
            <a:off x="1981200" y="1676400"/>
            <a:ext cx="4921540" cy="1323439"/>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pitchFamily="34" charset="0"/>
              </a:rPr>
              <a:t>PREVENT THE </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50800" dist="38100" dir="2700000">
                    <a:srgbClr val="000000">
                      <a:alpha val="43000"/>
                    </a:srgbClr>
                  </a:outerShdw>
                </a:effectLst>
                <a:latin typeface="Impact" pitchFamily="34" charset="0"/>
              </a:rPr>
              <a:t>MISHAPS</a:t>
            </a:r>
          </a:p>
          <a:p>
            <a:pPr lvl="0"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pitchFamily="34" charset="0"/>
              </a:rPr>
              <a:t>BEFORE THEY HAPPEN</a:t>
            </a:r>
          </a:p>
        </p:txBody>
      </p:sp>
      <p:sp>
        <p:nvSpPr>
          <p:cNvPr id="12" name="TextBox 11"/>
          <p:cNvSpPr txBox="1"/>
          <p:nvPr/>
        </p:nvSpPr>
        <p:spPr>
          <a:xfrm>
            <a:off x="533400" y="3733800"/>
            <a:ext cx="7901202" cy="707886"/>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pitchFamily="34" charset="0"/>
              </a:rPr>
              <a:t>PUT THE CRIMINALS BEHIND THE BARS</a:t>
            </a:r>
          </a:p>
        </p:txBody>
      </p:sp>
      <p:sp>
        <p:nvSpPr>
          <p:cNvPr id="13" name="TextBox 12"/>
          <p:cNvSpPr txBox="1"/>
          <p:nvPr/>
        </p:nvSpPr>
        <p:spPr>
          <a:xfrm>
            <a:off x="1752600" y="5105400"/>
            <a:ext cx="5525808" cy="707886"/>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pitchFamily="34" charset="0"/>
              </a:rPr>
              <a:t>AND SAVE PRECIOUS LIVES</a:t>
            </a:r>
            <a:endPar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pitchFamily="34" charset="0"/>
            </a:endParaRPr>
          </a:p>
        </p:txBody>
      </p:sp>
    </p:spTree>
  </p:cSld>
  <p:clrMapOvr>
    <a:masterClrMapping/>
  </p:clrMapOvr>
  <p:transition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
            <a:ext cx="7696200" cy="550059"/>
          </a:xfrm>
        </p:spPr>
        <p:txBody>
          <a:bodyPr/>
          <a:lstStyle/>
          <a:p>
            <a:r>
              <a:rPr lang="en-US" dirty="0" smtClean="0">
                <a:solidFill>
                  <a:srgbClr val="C00000"/>
                </a:solidFill>
              </a:rPr>
              <a:t>THE ANSWER IS TECHNOLOGY</a:t>
            </a:r>
            <a:endParaRPr lang="en-US" dirty="0">
              <a:solidFill>
                <a:srgbClr val="C00000"/>
              </a:solidFill>
            </a:endParaRPr>
          </a:p>
        </p:txBody>
      </p:sp>
      <p:pic>
        <p:nvPicPr>
          <p:cNvPr id="4" name="Picture 3" descr="Newspaper-Extract.png"/>
          <p:cNvPicPr>
            <a:picLocks noChangeAspect="1"/>
          </p:cNvPicPr>
          <p:nvPr/>
        </p:nvPicPr>
        <p:blipFill>
          <a:blip r:embed="rId2"/>
          <a:stretch>
            <a:fillRect/>
          </a:stretch>
        </p:blipFill>
        <p:spPr>
          <a:xfrm>
            <a:off x="228600" y="990600"/>
            <a:ext cx="8823444" cy="5104992"/>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Big Data</a:t>
            </a:r>
            <a:endParaRPr lang="en-US" dirty="0"/>
          </a:p>
        </p:txBody>
      </p:sp>
      <p:pic>
        <p:nvPicPr>
          <p:cNvPr id="6" name="Picture 5"/>
          <p:cNvPicPr>
            <a:picLocks noChangeAspect="1"/>
          </p:cNvPicPr>
          <p:nvPr/>
        </p:nvPicPr>
        <p:blipFill>
          <a:blip r:embed="rId3"/>
          <a:stretch>
            <a:fillRect/>
          </a:stretch>
        </p:blipFill>
        <p:spPr>
          <a:xfrm>
            <a:off x="304800" y="1143000"/>
            <a:ext cx="8620298" cy="46482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TYPES OF DATA</a:t>
            </a:r>
            <a:endParaRPr lang="en-US" dirty="0"/>
          </a:p>
        </p:txBody>
      </p:sp>
      <p:graphicFrame>
        <p:nvGraphicFramePr>
          <p:cNvPr id="6" name="Content Placeholder 5"/>
          <p:cNvGraphicFramePr>
            <a:graphicFrameLocks noGrp="1"/>
          </p:cNvGraphicFramePr>
          <p:nvPr>
            <p:ph idx="1"/>
          </p:nvPr>
        </p:nvGraphicFramePr>
        <p:xfrm>
          <a:off x="457200" y="838200"/>
          <a:ext cx="8229600" cy="5418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Xalted template_currnet">
  <a:themeElements>
    <a:clrScheme name="Custom 1">
      <a:dk1>
        <a:sysClr val="windowText" lastClr="000000"/>
      </a:dk1>
      <a:lt1>
        <a:sysClr val="window" lastClr="FFFFFF"/>
      </a:lt1>
      <a:dk2>
        <a:srgbClr val="696464"/>
      </a:dk2>
      <a:lt2>
        <a:srgbClr val="E9E5DC"/>
      </a:lt2>
      <a:accent1>
        <a:srgbClr val="C00000"/>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Xalted template_currnet</Template>
  <TotalTime>2619</TotalTime>
  <Words>1366</Words>
  <Application>Microsoft Macintosh PowerPoint</Application>
  <PresentationFormat>On-screen Show (4:3)</PresentationFormat>
  <Paragraphs>175</Paragraphs>
  <Slides>17</Slides>
  <Notes>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Xalted template_currnet</vt:lpstr>
      <vt:lpstr>Slide 1</vt:lpstr>
      <vt:lpstr>Slide 2</vt:lpstr>
      <vt:lpstr>Effect of Terrorism</vt:lpstr>
      <vt:lpstr>Criminals are Early Adopters </vt:lpstr>
      <vt:lpstr>Coordination Challenge is High</vt:lpstr>
      <vt:lpstr>Slide 6</vt:lpstr>
      <vt:lpstr>THE ANSWER IS TECHNOLOGY</vt:lpstr>
      <vt:lpstr>Big Data</vt:lpstr>
      <vt:lpstr>TYPES OF DATA</vt:lpstr>
      <vt:lpstr>Different Types of Data Handling</vt:lpstr>
      <vt:lpstr>Why are we here?</vt:lpstr>
      <vt:lpstr>Slide 12</vt:lpstr>
      <vt:lpstr>Security Analytics</vt:lpstr>
      <vt:lpstr>Results of Big Data Security Analytics</vt:lpstr>
      <vt:lpstr>PRISM by NSA</vt:lpstr>
      <vt:lpstr>InteliCENTER</vt:lpstr>
      <vt:lpstr>Slide 17</vt:lpstr>
    </vt:vector>
  </TitlesOfParts>
  <Company>Xalted Information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Interview</dc:creator>
  <cp:lastModifiedBy>abc</cp:lastModifiedBy>
  <cp:revision>326</cp:revision>
  <dcterms:created xsi:type="dcterms:W3CDTF">2013-10-17T16:07:07Z</dcterms:created>
  <dcterms:modified xsi:type="dcterms:W3CDTF">2013-10-18T09:52:05Z</dcterms:modified>
</cp:coreProperties>
</file>